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ink/ink7.xml" ContentType="application/inkml+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50"/>
  </p:notesMasterIdLst>
  <p:sldIdLst>
    <p:sldId id="990" r:id="rId4"/>
    <p:sldId id="285" r:id="rId5"/>
    <p:sldId id="980" r:id="rId6"/>
    <p:sldId id="286" r:id="rId7"/>
    <p:sldId id="988" r:id="rId8"/>
    <p:sldId id="297" r:id="rId9"/>
    <p:sldId id="294" r:id="rId10"/>
    <p:sldId id="302" r:id="rId11"/>
    <p:sldId id="962" r:id="rId12"/>
    <p:sldId id="986" r:id="rId13"/>
    <p:sldId id="974" r:id="rId14"/>
    <p:sldId id="979" r:id="rId15"/>
    <p:sldId id="975" r:id="rId16"/>
    <p:sldId id="976" r:id="rId17"/>
    <p:sldId id="977" r:id="rId18"/>
    <p:sldId id="978" r:id="rId19"/>
    <p:sldId id="985" r:id="rId20"/>
    <p:sldId id="987" r:id="rId21"/>
    <p:sldId id="278" r:id="rId22"/>
    <p:sldId id="963" r:id="rId23"/>
    <p:sldId id="277" r:id="rId24"/>
    <p:sldId id="301" r:id="rId25"/>
    <p:sldId id="259" r:id="rId26"/>
    <p:sldId id="260" r:id="rId27"/>
    <p:sldId id="261" r:id="rId28"/>
    <p:sldId id="969" r:id="rId29"/>
    <p:sldId id="970" r:id="rId30"/>
    <p:sldId id="971" r:id="rId31"/>
    <p:sldId id="265" r:id="rId32"/>
    <p:sldId id="266" r:id="rId33"/>
    <p:sldId id="276" r:id="rId34"/>
    <p:sldId id="267" r:id="rId35"/>
    <p:sldId id="972" r:id="rId36"/>
    <p:sldId id="973" r:id="rId37"/>
    <p:sldId id="270" r:id="rId38"/>
    <p:sldId id="981" r:id="rId39"/>
    <p:sldId id="967" r:id="rId40"/>
    <p:sldId id="982" r:id="rId41"/>
    <p:sldId id="983" r:id="rId42"/>
    <p:sldId id="989" r:id="rId43"/>
    <p:sldId id="991" r:id="rId44"/>
    <p:sldId id="304" r:id="rId45"/>
    <p:sldId id="993" r:id="rId46"/>
    <p:sldId id="994" r:id="rId47"/>
    <p:sldId id="995" r:id="rId48"/>
    <p:sldId id="992"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CFAC4-1BC7-4D74-96D5-88662319C365}" v="3" dt="2023-08-28T20:07:12.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9" autoAdjust="0"/>
  </p:normalViewPr>
  <p:slideViewPr>
    <p:cSldViewPr snapToGrid="0">
      <p:cViewPr varScale="1">
        <p:scale>
          <a:sx n="78" d="100"/>
          <a:sy n="78" d="100"/>
        </p:scale>
        <p:origin x="11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4T16:30:31.6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0,'674'0,"-654"1,0 0,-1 1,1 1,-1 1,0 0,0 2,0 0,-1 1,27 14,-13-7,2-1,0-2,1-2,-1 0,64 5,2 2,-12-4,-1-4,172-7,-112-4,-33 5,129-5,-143-12,-69 9,56-4,496 9,-280 3,-15-2,-261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3:05.271"/>
    </inkml:context>
    <inkml:brush xml:id="br0">
      <inkml:brushProperty name="width" value="0.2" units="cm"/>
      <inkml:brushProperty name="height" value="0.2" units="cm"/>
      <inkml:brushProperty name="ignorePressure" value="1"/>
    </inkml:brush>
  </inkml:definitions>
  <inkml:trace contextRef="#ctx0" brushRef="#br0">2 211,'0'12,"-1"-2,0-1,1 1,1 0,-1 0,1 0,1-1,0 1,1-1,-1 1,2-1,-1 0,1 0,1 0,0-1,0 1,7 8,2 0,0-1,1-1,0 0,1-1,1 0,0-1,1 1,-2 0,0 2,-1 0,0 1,-2 0,0 1,7 13,40 51,-15-33,-29-32,1 1,-2 1,-1 0,3 6,9 7,-26-32,0 0,1 0,-1 1,0-1,1 0,-1 0,0 1,1-1,-1 0,1 0,-1 0,1 0,-1 0,0 0,1 0,-1 0,1 0,-1 0,1 0,-1 0,1 0,-1 0,0 0,1 0,-1 0,1 0,-1-1,0 1,1 0,7-22,-3-36,-2 0,-3 0,-4-9,1-48,3-196,0 286</inkml:trace>
  <inkml:trace contextRef="#ctx0" brushRef="#br0" timeOffset="2850.37">848 151,'2'128,"0"-11,-7 35,-24 56,28-180</inkml:trace>
  <inkml:trace contextRef="#ctx0" brushRef="#br0" timeOffset="7663.79">907 89,'98'-1,"-25"-1,60 6,-129-3,0-1,1 1,-1-1,0 2,0-1,0 0,0 1,0-1,0 1,-1 0,1 0,-1 1,1-1,-1 1,0 0,0 0,0 0,0 0,0 0,-1 1,1-1,-1 1,0-1,0 1,1 4,-1-3,-1 1,0 0,0 0,0 0,-1 0,1 0,-1 0,-1 0,1 0,-1 0,0 0,-1 0,1-1,-1 1,0 0,0-1,-1 1,0-1,-2 3,0-1,-1 0,1 0,-2 0,1-1,-1 0,1 0,-2-1,1 0,-1 0,1 0,-2-1,-25 12,0-1,-13 3,20-8,11-5,12-4,0 0,0 1,-1-1,1 1,0 0,1 0,-1 0,0 0,0 1,1 0,0-1,-3 3,6-4,0-1,0 0,0 0,0 1,-1-1,1 0,0 0,0 1,0-1,0 0,0 0,0 1,0-1,0 0,0 1,0-1,0 0,0 0,0 1,0-1,0 0,0 1,0-1,0 0,0 0,1 1,-1-1,0 0,0 0,0 1,0-1,1 0,-1 0,0 0,0 1,0-1,1 0,-1 0,0 0,0 0,1 1,-1-1,18 6,20-3,-38-3,190 0,-187 0,0 1,0-1,0 1,0 0,0 0,0 0,0 0,-1 0,1 1,0-1,-1 1,1 0,-1-1,1 1,-1 0,0 1,0-1,0 0,0 1,0-1,-1 1,1-1,-1 1,0 0,1 0,-1-1,-1 1,1 0,0 0,-1 0,1 3,1 12,-1 0,0 0,-1 1,-1-1,-2 3,1 12,1-1,2-18,-1-1,-1 0,-1 0,1 0,-3 7,3-17,-1 1,1 0,-1-1,1 1,-1-1,0 1,0-1,-1 0,1 0,-1 0,1 0,-1 0,0-1,0 1,0-1,-1 0,1 0,0 0,-1 0,-2 1,-15 4,1-1,-1 0,-1-1,1-2,-1 0,0-1,-133 0,155-2,-26 0</inkml:trace>
  <inkml:trace contextRef="#ctx0" brushRef="#br0" timeOffset="47095.78">2086 121,'-7'-1,"0"-1,0 0,0 0,0-1,0 0,1 0,-1-1,1 0,0 0,0 0,-4-4,-30-18,34 23,-91-38,90 39,0 0,0 0,0 0,-1 1,1 0,0 0,0 1,-1 0,1 0,0 1,-1 0,-5 2,11-2,0 0,-1 0,1 0,0 0,0 1,0-1,0 1,0-1,1 1,-1 0,0 0,1 0,0 0,-1 0,1 0,0 0,0 0,0 1,0 0,-14 54,14-48,0 0,-2 0,1-1,-1 1,-2 5,-2 0,1 0,0 0,2 1,0 0,0 0,1 0,1 0,0 12,0 29,5 45,1-11,-4-82,0 1,1-1,0 0,1 1,0-1,0 0,1 0,0 0,0 0,1-1,0 1,0-1,1 0,-1 0,2 0,-1-1,1 0,6 6,-2-5,-1 0,1 0,0-1,1 0,-1-1,1 0,1-1,-1 0,0-1,1 0,0-1,-1 0,4-1,157 23,-168-24,-1 0,1 0,-1-1,1 1,-1-1,1 0,-1 0,1 0,-1 0,0 0,0-1,0 1,0-1,0 0,0 0,0 0,-1-1,1 1,-1-1,3-2,2-4,-1-1,0 0,0 0,-1 0,2-8,1-2</inkml:trace>
  <inkml:trace contextRef="#ctx0" brushRef="#br0" timeOffset="68314.09">2934 60,'-42'0,"-2"1,0-2,-1-2,1-1,-23-7,66 10,-11-2,1 1,-1 0,1 1,-1 0,-2 0,11 1,0 1,0-1,0 0,0 1,0 0,0-1,0 1,1 0,-1 1,0-1,0 0,1 1,-1 0,1-1,0 1,-1 0,1 0,0 0,0 1,0-1,0 0,0 2,-9 14,0 1,1 0,1 0,1 1,1 0,-1 5,7-19,-1-1,2 0,-1 1,1-1,-1 1,2-1,-1 1,1-1,-1 1,1-1,1 1,0 0,-1-2,1-1,0 1,0-1,0 0,0 0,0 0,1 0,-1-1,1 1,0-1,0 1,0-1,0 0,0 0,0 0,1-1,-1 1,1-1,1 1,51 16,1-3,1-2,45 3,-58-12,-31-3,1 0,0 1,-1 1,1 0,11 5,-22-7,0 1,0 0,0 0,0 1,-1-1,1 1,-1 0,1 0,-1 0,0 0,0 0,-1 1,1-1,-1 1,1 0,-1 0,0 0,-1 0,1 0,-1 0,1 4,1 3,0 1,-1-1,0 1,-1 0,-1 0,0 0,0-1,-2 5,2-12,-1 0,0-1,0 1,0 0,0-1,0 1,-1-1,0 1,0-1,0 0,0 1,0-1,-1 0,1 0,-1-1,0 1,1-1,-1 1,-1-1,1 0,0 0,0 0,-1 0,1-1,-1 1,-2-1,-43 10,0-2,0-3,-1-1,0-3,0-2,-43-6,76 4,1 0,1-2,-1 1,0-2,1 0,0-1,0 0,1-2,-1 1,2-2,-1 0,-8-7,0 1,2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4:34.228"/>
    </inkml:context>
    <inkml:brush xml:id="br0">
      <inkml:brushProperty name="width" value="0.2" units="cm"/>
      <inkml:brushProperty name="height" value="0.2" units="cm"/>
      <inkml:brushProperty name="ignorePressure" value="1"/>
    </inkml:brush>
  </inkml:definitions>
  <inkml:trace contextRef="#ctx0" brushRef="#br0">1 0,'49'48,"2"-3,2-2,18 9,175 108,-138-92,503 351,171 177,-127-126,-224-169,-224-151,335 252,-372-263,-7 7,9 22,68 99,-120-128,5-6,46 31,201 171,-280-259,2-3,54 27,-20-13,5 13,-107-77,-2 2,0 0,15 23,39 42,220 196,-222-214,-22-22,-2 2,32 43,-13-9,-52-68</inkml:trace>
  <inkml:trace contextRef="#ctx0" brushRef="#br0" timeOffset="1497.99">332 6471,'2'-5,"-1"0,1 0,1 0,-1 0,1 0,-1 1,1-1,1 1,-1 0,1 0,-1 0,1 1,0-1,0 1,3-2,4-5,44-36,1 3,38-22,7-5,308-232,397-274,-384 313,283-192,-302 147,348-348,330-341,-905 836,344-293,-376 343,52-38,-7-9,-1-14,-93 78,138-144,-171 169,-3-3,27-47,-67 89,2 1,1 2,1 0,1 1,1 1,2 1,0 2,2 1,9-5,-3 1,0-2,-2-1,18-19,4-4,-30 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4:59.526"/>
    </inkml:context>
    <inkml:brush xml:id="br0">
      <inkml:brushProperty name="width" value="0.2" units="cm"/>
      <inkml:brushProperty name="height" value="0.2" units="cm"/>
      <inkml:brushProperty name="ignorePressure" value="1"/>
    </inkml:brush>
  </inkml:definitions>
  <inkml:trace contextRef="#ctx0" brushRef="#br0">0 0,'1647'0,"-1358"16,-8-1,105-16,-356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5:01.439"/>
    </inkml:context>
    <inkml:brush xml:id="br0">
      <inkml:brushProperty name="width" value="0.2" units="cm"/>
      <inkml:brushProperty name="height" value="0.2" units="cm"/>
      <inkml:brushProperty name="ignorePressure" value="1"/>
    </inkml:brush>
  </inkml:definitions>
  <inkml:trace contextRef="#ctx0" brushRef="#br0">0 1,'326'15,"-28"0,-1-9,47 18,-247-14,275 35,-143-12,1-11,222-8,-390-11,54 9,-55-4,56-1,-82-8,-3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5:07.222"/>
    </inkml:context>
    <inkml:brush xml:id="br0">
      <inkml:brushProperty name="width" value="0.2" units="cm"/>
      <inkml:brushProperty name="height" value="0.2" units="cm"/>
      <inkml:brushProperty name="ignorePressure" value="1"/>
    </inkml:brush>
  </inkml:definitions>
  <inkml:trace contextRef="#ctx0" brushRef="#br0">1 277,'1483'0,"-1077"-21,-250 9,-131 9,0 0,-1-2,0-1,0-1,0 0,-1-2,0-1,-1-1,16-10,-11 9,2 1,-1 2,2 0,-1 2,1 1,26-1,29-7,-9 3,0 3,0 4,32 3,-2 0,36-8,286-29,-184 23,157 15,-158 3,-65-3,-153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4T16:30:50.1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34 391,'7'-1,"-1"-1,1-1,0 1,-1-1,1 0,9-7,-4 3,48-29,-37 21,1 1,28-12,-51 26,37-15,-1-1,-1-1,0-2,37-27,-52 30,2 1,-1 0,2 2,42-17,-48 23,1 2,0 0,0 2,0 0,0 1,0 0,30 3,21 6,-1 4,-1 2,126 42,-163-44,0 0,-1 3,-1 0,0 2,-1 1,-1 1,36 30,-15-6,68 44,-109-82,0 0,1-1,-1 0,1 0,0-1,0 0,0-1,0 1,10-1,13 0,34-3,-18 0,462 0,-476 4,0 2,0 1,0 1,-1 2,0 1,40 17,-39-16,1-2,0-1,1-1,60 1,-70-6,83 12,-66-6,48 1,-24-3,110 21,-11 1,-48-10,-69-8,86 4,5-15,76 3,-135 9,-61-6,-1-1,1-2,0 1,0-2,19-2,17-4,-22 3,31-8,-54 9,0-1,0 0,0-1,0 0,-1 0,0-1,12-8,-10 5,1 1,0 0,1 0,0 1,-1 1,2 1,-1-1,1 2,-1 0,20-1,171-38,-141 26,1 3,111-9,-133 20,0-1,52-11,-42 6,1 3,1 2,77 5,-29 0,-4 0,122-5,-84-21,-26 17,116 8,68-4,-192-12,-69 9,56-4,496 9,-281 3,-272-2,58-1,167 21,-176-6,-17-1,0-4,80 2,269-13,-394 4,0 0,0 1,0 0,-1 2,30 11,-26-8,0-1,1-1,26 3,58-3,116-7,-70-2,-108 3,0-2,49-8,-23-1,103-1,75 13,-83 2,546-3,-694-1,0-1,0 0,0-1,0-1,0-1,-1 0,0-1,0-1,17-10,-1 4,0 2,1 1,0 1,51-5,-34 5,86-4,-20 3,29-4,258 8,-222 8,358-2,-503-2,66-11,-5-1,-76 11,-2-1,1 0,0-2,26-11,-28 9,0 2,1 0,0 1,40-5,267 9,-147 4,-117-3,49-1,185 22,-192-11,0-3,109-9,-62 0,390 2,-508 2,0 2,1 1,56 16,-56-11,2-2,-1-2,43 3,-36-6,45 9,29 2,-61-9,0 3,-1 3,-1 2,62 23,-77-27,-1-1,52 4,-56-8,-1 0,0 2,64 20,-10 18,-66-32,0-1,0-1,40 13,35-7,-20-4,95 25,-131-30,0-2,1-2,0-1,51-5,-9 1,-62 1,-1 0,1-1,0-1,-1-1,0-1,0-1,0 0,-1-2,0 0,0-1,-1-1,22-15,-24 14,11-9,1 2,0 1,1 1,1 2,35-12,-62 25,-1 0,1 1,-1-1,1 1,-1 0,1-1,0 1,-1 1,1-1,0 0,-1 1,1-1,-1 1,1 0,-1 0,1 0,-1 0,0 0,5 3,-4-1,0 0,0 0,0 0,0 1,-1-1,1 1,-1 0,0 0,0-1,3 10,-1 3,0 1,0 0,-2 0,1 32,-2-30,-1-1,-1 1,-5 36,4-49,0 1,0-1,-1 0,0 1,0-1,0-1,-1 1,0 0,0-1,0 0,-1 0,1 0,-1 0,-8 5,-5 3,-1-1,-1-1,0 0,-26 9,-90 25,43-15,-33 12,111-35,0 0,1 1,0 1,-19 15,17-11,-1-2,-24 14,9-10,0 0,-1-2,0-2,-1-1,0-1,-1-2,-62 4,88-11,-257-2,246-1,1 0,0-1,0-1,-34-13,-71-40,76 33,40 21,-146-65,131 61,1 0,-1 2,-1 1,1 1,-25-2,-156-16,151 15,-27-7,43 7,-72-4,-730 10,395 3,399-2,0 3,-69 13,26-3,54-9,0 1,-38 11,7 4,-2-4,0-3,-1-2,-78 1,-2 3,-4 1,53-17,57-1,0 2,0 2,-61 10,61-5,-64 4,61-8,-47 9,-131 26,7-12,162-18,-87 3,124-9,1 0,-1 1,0 1,1 1,-22 9,17-6,-1-2,-26 6,-30-3,-23 4,-239 62,317-69,0 2,-37 17,38-15,-1 0,-40 10,-182 16,175-28,-52 1,-137-8,133-3,35-2,-115-22,-19-1,45 9,-86-3,155 21,-129-18,14 6,152 11,-99-13,-131-9,73 9,-143-59,82 11,148 52,15 1,102 5,-125-22,99 16,0 4,-1 1,-101 5,82 1,-693 0,724 1,-70 13,69-8,-64 2,77-7,-49 8,-2 2,-477-4,338-10,180 4,-65 12,-11 0,-232 36,284-38,-14 2,-1-3,-86 2,56-5,73-3,-48-1,31-7,-1-2,1-2,-52-14,63 13,-1 2,1 2,-1 2,-48 4,15-1,-612-37,555 17,-191-54,257 57,28 9,1 1,-1 3,0 1,-57 5,17-1,48 0,-58 11,-13 1,-215-11,57-2,130 14,-5 0,69-14,-28 2,-92 14,170-14,0-1,0 0,0-1,0-1,0-1,0 0,0-1,-30-7,34 5,-8-1,0-2,0 0,1-1,0-1,-32-20,48 27,0-1,1 0,-1 0,1 0,0 0,-1-1,1 1,1-1,-1 1,0-1,1 0,0 1,0-1,0 0,0 0,1 0,-1 0,1-5,1-9,0-1,6-31,-1 8,-4 14,-2 0,0 0,-2 1,-1-1,-8-35,-8-67,4 16,0 45,-11-73,23 122,2 1,0-1,1 0,1 0,4-20,-2 28,0 1,1-1,0 1,1 0,9-15,-2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24T19:19:05.149"/>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21 427 3072,'0'0'0,"0"-4"1792,0 3-1778,0 0 140,0 0-84,0 0-84,0 0 680,0 0-330,0 0 64,0-1 64,0 2-525,0-1 254,0 0-50,0 0-50,0 0 637,0 0-94,0 0-656,0 1 154,0-1-44,0 1-44,0-1 538,0 1-80,0 0-373,0 0 37,0 0 9,0 0-93,0 0 327,0 0-360,0 0 5,0 0 202,0 0-92,0 0 36,0 0 36,0 4 402,0-2-498,0 1-34,-1-1 228,0 0-130,0 0 36,0 0 36,0 1-204,-2 1 54,2-1 240,0 0-146,0-1 36,0 1 36,-1 1-49,1 1 75,-1-1-151,1 0-77,0-1 35,1-1-83,-1 2 306,1-1 14,-1 3 202,1-3-356,0-1-10,0 0-82,0 0-54,4-1 248,1 0-16,2-2-198,2-1 38,16-2 216,-9 2-296,3 0-16,1 0 230,1 1-6,2-1-232,2 1 32,6 0 196,2 0-24,56 0 217,32 0 54,32 1-113,7 0-36,-81-1-293,2-2-29,7 0 221,1-2-13,-3 0-205,1-2 29,74-4 49,-11-3-5,-12 2-53,8-1-27,-13 3 43,-12 2-54,-13-1-21,-15 2 43,-5 1-54,-47 4 120,-2 0 11,25 0-72,-13 5 27,-30-2-124,-3 2-19,-2-1 150,-3 0-10,6 2-8,-7-2-42,-6 0-17,-5-1 38,1 0-119,0-1-8,1 0 132,-1 0-70,0 0 97,-1 0-59,0 0-16,3-1 43,0 1-54,0 0 16,0 0 107,-2 0-106,-1 0 74,0 0-59,0 0-21,-1 0 43,-1 0 21,1 0-43,0 0-21,0 0 43,0 0 58,0 0 22,-4-4-150,0 0 86,-1 0-70,-2-3 16,-4 0-5,-2-3 0,-4-2 0,-10-7 112,11 7-184,-4-2 0,-21-17 120,1-1-64,4 2 91,-1 2-59,1 2-16,4 7 43,-2 1 95,4 2-100,-2-1 148,15 10-260,1 1-6,-16-8 138,7 3-74,3 3 16,7 3-149,0 2 117,9 2-43,3 1 86,3 0-22,1 1 11,5 3-112,4 5 107,4 0 0,3 2-1,5 3-106,7 7 107,8 5 0,3 6-1,8 4 6,0 2 0,3-1 0,0 0 0,2-4 0,-3-3 0,-1-4 75,-3-2-59,-3-6 96,-5-2-101,-5 0-6,-5-4 38,-4 0 58,-6-2-128,-6-2 81,-5-4-65,-4 3 16,-6-2 70,-1 0-59,-5 2 21,-8-1-42,1 3 10,-6 3-117,-1 3 107,-5 6 74,-3 6-58,-8 1-11,-7 4 43,-13 11-54,-2 2 16,2-2-5,4-4-112,8-6 107,4-1-150,34-23-191,0-1 90,0 0-64,1 0-64,0-2-126,0 1-44,1 0-76,0-1-76,1 0 730,0 0-336,1 0 80,0 0 80,3-4-1115,0 0 798,0 0-60,0 1-61,0-1-60,1 0-61,-1 0-60,1 0-61,0-1 1517,0 1-1065,0 0 42,1-1 45,-1 1 42,1-1 45,0 0 42,0 0 45,-1 3-1520,1-2 668,0 1-122,1-1-122,-1 0 757,1 0-406,0 0 48,1 0 48,-1 2-936,2 1 144,-3-4 1015,2 1-58,-2 0 54,1 0 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24T19:20:42.481"/>
    </inkml:context>
    <inkml:brush xml:id="br0">
      <inkml:brushProperty name="width" value="0.1" units="cm"/>
      <inkml:brushProperty name="height" value="0.6" units="cm"/>
      <inkml:brushProperty name="color" value="#E71224"/>
      <inkml:brushProperty name="inkEffects" value="pencil"/>
    </inkml:brush>
  </inkml:definitions>
  <inkml:trace contextRef="#ctx0" brushRef="#br0">0 8 1920,'0'0'1152,"0"0"-864,0 0 640,0-3-256,0-2-5632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24T19:17:52.850"/>
    </inkml:context>
    <inkml:brush xml:id="br0">
      <inkml:brushProperty name="width" value="0.1" units="cm"/>
      <inkml:brushProperty name="height" value="0.1" units="cm"/>
      <inkml:brushProperty name="color" value="#5B2D90"/>
    </inkml:brush>
    <inkml:brush xml:id="br1">
      <inkml:brushProperty name="width" value="0.1" units="cm"/>
      <inkml:brushProperty name="height" value="0.1" units="cm"/>
      <inkml:brushProperty name="color" value="#008C3A"/>
    </inkml:brush>
    <inkml:brush xml:id="br2">
      <inkml:brushProperty name="width" value="0.1" units="cm"/>
      <inkml:brushProperty name="height" value="0.1" units="cm"/>
      <inkml:brushProperty name="color" value="#66CC00"/>
    </inkml:brush>
    <inkml:brush xml:id="br3">
      <inkml:brushProperty name="width" value="0.05" units="cm"/>
      <inkml:brushProperty name="height" value="0.05" units="cm"/>
      <inkml:brushProperty name="color" value="#E71224"/>
    </inkml:brush>
    <inkml:brush xml:id="br4">
      <inkml:brushProperty name="width" value="0.1" units="cm"/>
      <inkml:brushProperty name="height" value="0.1" units="cm"/>
      <inkml:brushProperty name="color" value="#00A0D7"/>
    </inkml:brush>
    <inkml:brush xml:id="br5">
      <inkml:brushProperty name="width" value="0.1" units="cm"/>
      <inkml:brushProperty name="height" value="0.1" units="cm"/>
      <inkml:brushProperty name="color" value="#333333"/>
    </inkml:brush>
    <inkml:brush xml:id="br6">
      <inkml:brushProperty name="width" value="0.1" units="cm"/>
      <inkml:brushProperty name="height" value="0.1" units="cm"/>
      <inkml:brushProperty name="color" value="#FFC114"/>
    </inkml:brush>
  </inkml:definitions>
  <inkml:trace contextRef="#ctx0" brushRef="#br0">2859 2187 4736,'0'0'1060,"0"0"-456,0 0-297,0 0-52,0 0-43,0 0-37,0 0 237,0 0-195,0 0 770,0 0-684,0 0 61,0 0 238,0 0-430,0 0 40,0 3 172,0 11-85,0-14-285,0 0 0,0 1 0,0-1 1,0 0-1,0 1 0,0-1 0,0 0 0,0 1 0,0-1 1,0 0-1,0 0 0,0 1 0,1-1 0,-1 0 0,0 0 0,0 1 1,0-1-1,0 0 0,1 0 0,-1 1 0,0-1 0,0 0 1,0 0-1,1 0 0,-1 0 0,0 1-14,3 2 80,1 0-39,-2 0 6,3 1 69,1 3 96,-3-5-232,0 0 34,4 3 97,1-1 68,-6-3-120,0-1 0,0 1 0,0 0 0,0-1 0,0 0 1,0 1-1,0-1 0,0 0 0,1 0 0,-1 0 0,0 0-59,9-4 234,0-1-111,22-10 191,-24 12-276,-1-1 0,0 0 1,4-3-39,0-1 15,0 0 0,0 0 1,-1-1-1,3-4-15,26-37 6,-29 36-5,3-3 0,0-1 1,5-11-2,-15 23-6,-1-1 0,0-1-1,0 1 1,0 0 0,0-4 6,4-30-117,-2 26 80,0-7-22,-6 18 29,0-1 0,-1 1 0,1-1 0,-1 1 0,0 0 0,0 0 0,0 0 0,-2-2 30,3 5-7,0 1 0,0-1 1,0 1-1,0-1 0,0 1 1,-1-1-1,1 1 1,0 0-1,0 0 0,0 0 1,-1-1-1,1 1 0,0 0 1,0 0-1,-1 1 0,0-1 7,-20 4-32,14-2 39,0 1 0,1 0-1,-1 0 1,1 0 0,0 1 0,-5 4-7,-7 6 43,0 3 38,-28 32 412,18-16-106,6-5 14,5 0 100,-9 18 295,7-1-122,13-23-387,2 1-34,1 1-37,3 1-37,1-21-148,0-1-15,-1-1-1,1 0 0,0 1 1,0-1-1,0 1 1,0-1-1,1 0 0,-1 1 1,1-1-1,-1 0 0,1 1 1,0-1-1,0 0 1,0 0-1,0 0 0,0 0 1,1 0-1,-1 0 0,1 0 1,-1 0-1,1 0 1,0 0-1,-1-1 0,1 1 1,2 0-16,4 3 18,1-1-54,1 0-52,0-1-54,2-1-52,-1 0-51,1-1-52,0 0-52,1 0-50,-1-1-51,0-1-50,0 1-50,0-1-49,0 0-49,-2-1-48,1 1-49,0-1 266,0-1-37,1 0-33,-1 0-35,12-5-679,0 0-120,-8 3 412,0 0-46,-3 1 377,0 0 88,2-1-25,8-2-193</inkml:trace>
  <inkml:trace contextRef="#ctx0" brushRef="#br0" timeOffset="-1450.05">1972 1421 2688,'0'-1'613,"0"-1"-266,0-5-26,0 0-93,1 4 5,1 3-44,2 0-9,6 0 296,-7 0 153,-3 0 80,0-2-462,0 0-51,0 0-45,0 1-38,0-2 17,0-2 17,0 3-11,0-1 301,0 3 150,0 0-411,0-4 37,0 0-244,0 0 89,0 2 78,0 1 62,0 2 221,0 4 335,0 0-206,0 0-217,0-1-94,0 0-48,0 0-75,0-1-48,0 1-54,0-1-61,0 28 551,0 1-72,0 1-65,0 0-57,0 0-52,0 0-43,0 28 113,0-35-119,2-1-34,0 4-2,2 11 43,2 10 42,-2-15-51,-2-5 10,-2 3 56,0 288 1242,0-211-1045,0 4-39,-1-99-411,-2-2-62,-3 1-79,-1 1-96,4-4 2,3-8 91,0 0-54,0-1-202,0-1-697,0-1 522,0-1 290,0 0-95,0 0-105,0-3-321,0 1 46,0-1 45,0 0 40,0 1 39,0-1 37,0-5-482,0 5 482,0-1 38,0-5-448,0-2-71,0-4-391,0 8 876,0 0 81,0-1-20,0-6-172</inkml:trace>
  <inkml:trace contextRef="#ctx0" brushRef="#br0" timeOffset="-962.41">1952 1683 2048,'-12'-11'502,"7"5"-215,2 3-60,3-4 58,0-2-96,0 2-30,0 1 6,0 1 37,0 1 176,0 2 599,0 2-637,0-4 370,0 2-526,0 0 38,-1-2 143,2-6 548,-1 4-431,0 3-278,1 0-64,0 1-77,0 1-92,6-3 261,-1 1-43,1-14 222,-6 15-379,1-1-1,-1 1 1,1 0 0,-1 0-1,1 0 1,0 0 0,0 0-1,0 0 1,0 0 0,0 0-1,0 1 1,0-1 0,1 1-1,-1-1-31,17-5 185,1 2-53,-10 3-92,11-4 84,-13 3-72,1 1-1,-1 0 0,0 0 0,1 1 1,-1 0-1,5 1-51,21-1 176,31 0 134,-58 1-249,1 0-1,0 1 0,-1 0 0,1 0 1,-1 1-1,4 1-60,-6 0 35,1 0 0,-1 0 0,0 1 0,0-1 0,-1 1 0,2 1-35,5 4 67,13 10 102,-11-10-71,0 0 1,-1 1 0,-1 1-1,0 0 1,2 4-99,12 20 279,-4 4 60,-2 3 55,-3 0 55,-13-34-369,0 0 0,-1 0 0,0 1 0,-1-1 0,0 1 0,0 5-80,-1-1 231,-2 0 1,-2 12-232,0-2 198,1-1-45,-1 7 248,-1 1 0,-6 16-401,11-45 2,-4 13 71,0 1 0,-1-1 1,0 0-1,-1 0 0,-1 0 0,0-1 1,-1 0-1,0-1 0,-2 2-73,-23 23 131,-21 17 12,23-24-76,-5 5-35,12-16-85,8-10-29,-8 3-86,3-3 23,1 2 7,0 0-62,10-7 46,0 0-52,-12 2-529,10-5 190,-1 0 0,0-1-1,-2 0 546,-3 0-621,5-1 132,1 1-35,11 0 445,-6 0-503,-1 0-44,-1-1-169,-2 0-450,9 0 1016,0 1 0,1-1 0,-1 1-1,1-1 1,-1 0 0,1 0 0,-1 1-1,1-1 1,-2-1 229,-1-3-644,1 0 38,1 1 18,1 0-44,1-1-167,0-2-446</inkml:trace>
  <inkml:trace contextRef="#ctx0" brushRef="#br0" timeOffset="722.56">3564 1865 3456,'0'0'817,"0"0"-354,0 0-106,-6 0 70,-4 0-165,3 0-54,2 0-1,0 0 38,2 0 46,-1 0 625,4 0-549,0 0 20,0 0 404,0 0 130,0 0-562,0 0-67,0 0 275,0 0 70,0 0-389,0 0-45,0 0 208,3 0 277,1 0-589,1 0 100,2 0 105,11 0 496,-11 0-562,-2 0-99,-1 0-51,0 0-60,0 0-73,-2 0 70,1 0-1,0 1 0,0-1 1,0 1-1,-1 0 0,1 0 1,0 0-1,-1 0 0,1 1 1,-1-1-1,1 1 0,-1-1 1,0 1-1,0 0 0,0 0 1,0 0-1,0 0 0,0 0 1,1 2-25,15 22 193,-5 0-49,7 16 154,21 54 215,-33-76-435,0-2 51,19 34 412,-10-18-212,-10-20-135,2 1 37,13 16 330,-20-28-493,1-1 0,-1 0-1,0 0 1,1 0 0,-1 0 0,1-1 0,0 1 0,-1 0 0,1-1 0,1 0-68,-2 0 45,-1-1 1,1 1 0,0-1 0,0 0-1,0 1 1,0-1 0,-1 0 0,1 0 0,0-1-1,0 1 1,0 0 0,0-1 0,-1 1-1,1-1 1,0 1 0,0-1 0,1 0-46,0-1 6,0 0 1,-1 1-1,1-1 1,0 0 0,-1-1-1,0 1 1,1 0-1,-1-1 1,0 1 0,0-1-1,0 1 1,-1-1-1,1 0 1,-1 0 0,1 0-1,-1 0 1,0 0-7,6-48 53,9 1-21,12-38-17,-12 34-67,-7 27-20,-1 1-43,3-10-28,-8 24 59,0 0-36,0-13-268,1-2-70,0 9 84,1 3-10,2-1-92,-4 10 177,0 0-42,5-12-891,-5 11 737,-1 0 63,0 1-76,0 1-66,0 1-54,1-3-600,6-4-1792,-8 9 2485,0 2 50,4 2-1545,-3 0 1387,1 1-49,2 1-187,2 3-491</inkml:trace>
  <inkml:trace contextRef="#ctx0" brushRef="#br0" timeOffset="11560.01">4351 2167 2944,'-12'0'651,"7"0"-278,2 0-80,2 0 54,1 0-2,0 0-61,0 0 70,0 0 231,0 0 305,0 0-74,0 0-101,0 0-332,0 0-169,0 0-44,0 0 34,0 3 121,0 11 22,0-11 10,0-3-10,0 0-134,0 0-64,0 0 17,4 0-54,9 0 10,-9 0-10,-1-3 64,-2 2-149,0-1 15,1 1-1,-1 0 1,1-1 0,-1 1 0,1 0 0,0 0 0,-1 0 0,1 0 0,0 0-1,0 0 1,0 0 0,0 1 0,0-1 0,0 1 0,0-1 0,0 1 0,0 0 0,0 0-1,0 0 1,1 0-42,2 0 69,0-1-1,-1 1 0,1-1 0,-1 0 1,1 0-1,2-2-68,17-8 238,-5-1-87,-3-2-64,11-19 41,10 6-96,-31 22-40,0-1 0,0 0 0,-1 1 0,1-2 0,-2 1 0,1-1 0,0 0 8,3-5-4,0 1-1,1-1 0,7-5 5,-14 16 2,2-4 7,1 0 0,-1 1 0,0-1-1,2-3-8,10-21 59,-11 19-21,-3 7-29,0 1 0,-1-1 0,1 0 0,-1 0 0,0 0 0,0 0 0,0 0 0,0-2-9,-1 3 1,0 1 0,0-1 0,0 0 0,0 1 0,0-1 0,0 1 0,-1-1 0,1 0 0,0 1 0,-1-1 0,0 1 0,1-1 0,-1 0-1,0 1 0,0 0 1,1 0-1,-1-1 0,0 1 1,0 0-1,0 0 0,0 0 1,-1 0-1,1 0 0,0 0 1,0 0-1,0 1 0,-1-1 1,1 0-1,0 1 0,-2-1 0,-1-1-8,-1 1 1,1 0-1,0 1 0,-1-1 0,1 1 0,-1-1 1,1 1-1,0 1 0,-1-1 0,1 1 0,0 0 1,-1-1-1,-2 3 8,-43 10-5,42-12 5,0 1 0,0 0 0,1 1 0,-1-1 0,-2 3 0,6-3 0,1 0 0,0 0 0,-1 1 0,1-1 0,0 1 0,0 0 0,1 0 0,-1 0 0,-1 3 0,-23 34 0,12-21 28,-3 3 61,13-15-39,1 0 1,-1 0 0,2 0 0,-4 8-51,-2 9 96,-5 12 70,-3 1 84,13-29-206,1 0 1,0 0 0,0 0 0,1 1-45,0-5 20,1 1 0,1 0-1,-1 0 1,1 0 0,-1 0 0,1 0-1,1 0 1,-1 0 0,2 5-20,11 20 192,-9-19-123,-2-4-4,0 0 0,1 0 0,3 6-65,-4-10 12,-1-1-1,1 0 1,-1 0 0,1 0 0,0 0-1,0 0 1,0 0 0,0-1 0,0 1 0,0 0-1,0-1 1,3 1-12,-1 0 19,0-1-1,-1 1 1,1-1 0,0 0-1,0-1 1,2 1-19,9 1 38,-4 1-5,1 0-33,5 1-81,-8-2-5,0 0-35,0-1-42,1 0-44,0 0-51,0-1-54,-4 0 226,0 0-38,5 0-229,-3 1 31,0-1-51,0 0-42,0 0-35,38-4-2494,-34 2 2315,0-1 83,2-2-29,7-2-196,-20 7 738</inkml:trace>
  <inkml:trace contextRef="#ctx0" brushRef="#br0" timeOffset="28303.24">2173 3356 1152,'0'-5'181,"0"0"-95,0 0-62,0-7-27,0 9 31,0-1 33,0-1 70,0 1 81,0 0 41,0 0 81,0 0 92,0 0 101,0-1 115,0 1 123,0 2-332,0 0 36,0-1 35,0 1 39,0-1-171,0 3 98,0 0 135,0 0-372,0 0-44,0 0 176,0 0 201,0 3-172,0 22 12,0 1-34,0 24 284,0 1-103,0 0-85,0 15 48,0 121 688,0-105-629,0-46-278,0 1 35,0 0 40,0 0 48,1-36-414,-1 0 1,0-1 0,0 1-1,0-1 1,0 1 0,-1-1-1,1 1 1,0 0 0,0-1-1,0 1 1,0-1 0,0 1-1,-1-1 1,1 1 0,0-1-1,-1 1 1,1-1 0,0 1-1,-1-1 1,1 1 0,0-1-1,-1 1 1,1-1-1,-1 0 1,1 1 0,-1-1-1,1 0 1,-1 0 0,1 1-1,-1-1 1,1 0 0,-1 0-1,0 1-6,1-2 4,-1 1-1,1 0 0,-1 0 1,0-1-1,1 1 0,-1 0 1,1-1-1,-1 1 0,1 0 1,-1-1-1,1 1 0,-1-1 1,1 1-1,0-1 0,-1 1 1,1-1-1,0 1 0,-1-1 1,1 1-1,0-1 0,-1 0 1,1 1-1,0-1 0,0 1 1,0-1-1,0 0 0,0 1 1,0-1-1,0 0 0,0 1 1,0-1-1,0 1 0,0-1 0,0 0 1,0 0-4,0-1 2,0 0-1,0 0 1,0 1 0,0-1 0,-1 0-1,1 0 1,-1 0 0,0 0 0,1 1-1,-1-1 1,0 0 0,0 1 0,-1-2-2,-10-21 14,8 14-13,1 1 0,0-1 0,0 0 0,1 1 0,1-1 0,-1-3-1,0-37-48,2 50 48,0-36-214,-3-16 214,-11-35-208,12 54 16,0-1 0,3-9 192,1 2-140,2 0-1,2 0 1,2-1 140,11-25-181,4 5 34,5 4 44,3 3 54,6-9 1,-10 7-37,6 13-1,-27 36 81,-2 2-5,1 0 1,0 0-1,0 0 0,0 1 1,0 0-1,6-4 10,-8 7 3,-1 1 0,0 0 0,1-1 0,-1 1 0,1 0-1,-1 1 1,1-1 0,0 0 0,1 1-3,0-1 13,-1 1 0,0 0 0,1 0 0,-1 1 0,1-1 0,-1 1 0,0 0 0,1 0 0,0 0-13,-2-1 3,0 1 1,0 0-1,-1 0 0,1 0 0,0 0 1,0 0-1,0 0 0,-1 0 0,1 0 1,-1 1-1,1-1 0,-1 1 0,1-1 1,0 2-4,0 1-5,0 0 1,0 0-1,0 1 1,-1-1-1,2 3 5,-1 1-12,11 22 12,-10-14 52,-2 1 0,0-1 0,-1 0 0,-1 3-52,1 11 75,0 0 38,0 16 38,-4-1-47,-9 16 56,8-28-96,3-14 2,-2 0 0,0-1 0,-1 2-66,2-12 18,0 0 0,-1 0 0,0 0 0,0-1 0,-2 2-18,-11 19-19,9-15 14,3-5-27,0-2-25,0 1-37,1-2-18,-1 1-36,0-1-41,-1 1-46,4-3 247,-1-1-45,1 0-43,-1 0-38,-2 1-218,0 1-114,-2 0-199,-12 6-1403,12-6 1256,3-2 452,0-1 55,1 1-147,0-1-46,-5 0-1190,6-1 1009,2 0 659,-2 0-542,1 0 75,0 0-21,1 0-164</inkml:trace>
  <inkml:trace contextRef="#ctx0" brushRef="#br0" timeOffset="28905.23">2839 3437 3584,'0'0'817,"0"0"-354,0 0-231,0 0-49,0 0-51,0 0-50,0 3-7,0-1-49,0 1 37,0 2 154,0 1 74,0 8 451,0-12-560,0 0-50,0 5 296,0-1-114,0-1-56,0 0-102,1 6 85,0-8-159,0 0 39,6 11 234,-1-1-49,1 24 462,7 3-186,-8 1 148,1-21-457,0 0-28,0 20 315,0-20-349,-2-7-65,-3-4 14,0 0 37,-2 1 75,0-3 12,0 0-39,0 0-35,0 0-33,0 4 88,0-3-102,0-4-80,0-7-62,0-25-77,0 14 13,0 6-9,0 1 0,0 0-1,1 0 1,0-1 0,1-2 52,11-30-192,-6 0-90,6-4 90,-6-6 48,3 29 83,-3 8 26,-3 3-8,1-1 0,-2 0 1,2-4 42,-3 5-86,0 1 1,1-1 0,0 1-1,1 0 1,2-4 85,1 1-193,0 6-100,1 4-79,-1 3-58,-5 0 263,0 0 0,0 1 0,1-1 0,-2 1 0,1-1 1,0 1-1,0-1 0,1 3 167,5 4-549,-4-3 244,0-1 33,-2-2 84,-1 0 1,1 0-1,0 0 1,-1 0-1,1 0 1,-1 1-1,1-1 1,-1 0-1,0 1 1,0-1-1,0 1 188,0 4-539,0 1-35,0 1-46,-1 1-59,0 10-1054</inkml:trace>
  <inkml:trace contextRef="#ctx0" brushRef="#br0" timeOffset="29427.91">3464 3437 3456,'0'0'762,"0"0"-329,0 0-214,-1 0-38,-2 0 96,0 0-300,1 1 41,-1-1 38,1 1 34,-1 2 170,1 1 81,0 12 740,2-8-700,0-1-159,1 9 337,0-11-358,-1 0 1,0 0-1,0 0 1,0 1-1,-1-1 1,0 0 0,0 0-1,-1 2-201,0 0 159,-3 8 193,0 2-32,2 1-46,1 2-56,2-3-8,-1-1-45,0 20 65,1-26-181,1-1-1,0 1 1,0-1 0,2 5-49,4 6 48,0 2 21,-5-3 38,-2-18-100,0-1 0,0 1 0,0 0 1,0 0-1,1 0 0,-1 0 0,0-1 1,0 1-1,0 0 0,1 0 0,-1 0 1,0-1-1,1 1 0,-1 0 0,0-1 0,1 1 1,-1 0-1,1-1 0,-1 1 0,1 0 1,0-1-1,-1 1 0,1-1 0,0 1 1,-1-1-1,1 1-7,0-1 17,1 1-1,-1-1 1,1 0 0,-1 1-1,1-1 1,-1 0 0,1 0-1,0 0 1,-1 0 0,1 0-1,-1 0 1,1-1 0,0 1-17,3-1 33,-1-1 0,1 1 1,-1-1-1,0 0 0,0 0 0,1-1-33,10-8 41,3-13 42,-13 17-56,0-1 0,1 2 1,-1-1-1,3-1-27,-3 3 5,0 0 1,-1 0-1,1-1 0,-1 1 1,3-6-6,-5 7-5,-1 1 1,0-1-1,0 0 1,0 0 0,0 0-1,0 0 5,1-9-16,12-28-16,-8 4 27,-1 27 5,-4 9 0,-1-1 0,1 1 0,0 0 0,-1-1 0,1 1 0,-1-1 0,1 1 0,-1-1 0,0 1 0,0-1 0,0-1 1,0 1 1,-1-1 0,1 1-1,-1 0 1,1-1 0,-1 1-1,0 0 1,0 0 0,0 0-2,-7-11-39,-1 0-34,-3 2-35,0 2-40,-1 3-41,-1 3-43,-1 3-77,9 0 135,0 0 0,0 0 1,0 0-1,-5 2 174,4 0-222,-1 2-52,1 1-69,-1 2-86,3-2 126,0-2-116,1 0 41,-1-1-44,-3 3-518,-7 3-881,9-4 1080,1 1 4,2-2 416,2 0 41,0-2 69,0 1 0,1 0-1,-1 0 1,1 0 0,0-1 0,-1 1 0,1 0-1,0 0 1,0 0 0,0 0 211</inkml:trace>
  <inkml:trace contextRef="#ctx0" brushRef="#br0" timeOffset="30031.39">4149 3215 4608,'-11'-11'1021,"5"5"-442,4 4-287,1 1-49,-3 1 144,-4 0 15,3 0-94,3 0-27,1 0 446,1 0-344,0 0 140,-1 0-31,-2 0-205,-8 0 81,-2 0-92,0 1-77,1 1-60,-7 2-8,17-3-119,-1 0 0,1 0 0,0 0 0,0 0 0,0 0 0,0 1 0,0-1 0,0 1 0,-1 0-12,-5 12 65,2-1-23,-21 37 129,20-20-44,4-16-52,1-6-23,-1-1-1,0 0 0,0 1 0,-1-1-51,0 0 33,1 0-1,0 1 1,0-1 0,0 1-1,1 2-32,0 3 38,0-1-1,1 1 1,1 6-38,0-14 21,0 1 0,0 0 1,1-1-1,0 1 0,2 3-21,-3-7 5,1 0 1,0 0-1,0-1 1,0 1-1,0 0 1,0-1-1,0 1 1,0-1-1,1 1 1,0 0-6,3 1 4,-1 1 1,1-1-1,0 0 1,0-1-1,0 1-4,7 4 14,-7-4 7,0 1 1,0-2-1,1 1 1,-1 0-1,1-1-21,-4-1 9,0-1 0,0 1-1,-1-1 1,1 0 0,0 0-1,0 0 1,0 0 0,0 0 0,0 0-1,0 0 1,0 0 0,-1-1-1,1 1 1,1-1-9,20-13 96,-9 8-61,-11 5-23,0 0-1,-1-1 1,1 1-1,0-1 1,0 0-1,-1 0 1,1 0-1,-1 0 1,1 0-12,13-17 65,-4 0-50,-10 14-23,0 0 0,0 0-1,-1-1 1,1 1 0,-1-1-1,0 0 1,0 1-1,-1-1 1,0-5 8,0 9-2,0-1 0,0 0 0,1 1 0,-1-1 0,1 0 0,0 1 0,0-1 0,-1 1 0,2-1 0,-1 1 1,0-1-1,0 1 0,2-1 2,3-8 36,-4-2 54,-2 49-192,0-1 90,0 1 80,0 0 69,0 7 102,0 0 65,0 9 118,0 26 261,0-44-343,-2-1-40,-1 3 20,-2 17 112,-3 31 270,6-25-130,2-15-99,1 17 136,-5-1-101,-10 24 84,12-45-386,1-22-77,0 0 0,-1 0-1,-1 2-128,1-12 55,0-1 0,0 0 0,0 0 0,0 0 0,-1 0 0,-2 3-55,0-2 66,0 0 0,-1 0-1,1 0 1,-3 1-66,-6 6 84,-2 3-50,1 0-111,5-2-158,-6 6-282,-9-3 33,16-12 280,-8 5-551,6-6 220,3-2 36,0-2-76,3-1 167,0-1-45,0-1-50,0 0-57,-1-1-62,1-1-69,-1-1-73,0-1-81,6 6 845,-8-8-1005,-1-2-58,0 1-46,1-1-34,-3-6-730,-2-9-994,13 25 2866</inkml:trace>
  <inkml:trace contextRef="#ctx0" brushRef="#br0" timeOffset="11941.97">5238 1199 6784,'-8'15'933,"4"-7"-343,1-2-134,1-1-46,0-1 28,1-2-79,2 0-69,1 0-60,0 1-204,1-1 48,-1 1 43,-1 0 38,2 3 249,-1 0 94,1 18 1058,-2-11-972,-1 39 423,0-1-121,0 1-120,0 1-120,0 0-117,0 0-118,0 0-117,0 0-114,0 0-115,0 0-113,0 0-113,0-1-111,0 0-110,0 0-110,0-1-108,0 0-107,0-43-8,0-2 63,1 0 57,1-2 48,-1 1-54,2-1 48,0 0-63,1 1-256,-2-3 493,0-1-321,-1 0 50,1 0-920,0-1 687,1 0 252,0 0 88,1 0-26,3 0-189</inkml:trace>
  <inkml:trace contextRef="#ctx0" brushRef="#br0" timeOffset="12921.55">5661 1744 4992,'0'0'1115,"0"0"-481,0 0-313,0 0-58,0 0-52,0 0-46,-1 0 171,-1 0-155,-2 0 70,-6 0 416,10 0-655,0 0 1,0-1 0,0 1 0,0 0-1,0 0 1,-1 0 0,1 0 0,0 0-1,0 0 1,0 0 0,0 0-1,0 0 1,0 0 0,0 0 0,-1 0-1,1 0 1,0 0 0,0 0-1,0 0 1,0 1 0,0-1 0,0 0-1,0 0 1,0 0 0,-1 0 0,1 0-1,0 0 1,0 0 0,0 0-1,0 0 1,0 0 0,0 0 0,0 0-1,0 1 1,0-1 0,0 0 0,0 0-1,0 0 1,0 0 0,0 0-1,0 0 1,0 0 0,-1 0 0,1 1-1,0-1 1,0 0 0,0 0 0,0 0-1,0 0 1,0 0 0,1 0-1,-1 0 1,0 0 0,0 1 0,0-1-1,0 0 1,0 0-13,0 13 907,0-12-882,0-1 0,0 0 0,0 1 0,0-1 0,0 0 0,0 0 0,0 1 0,0-1 0,0 0 0,-1 1 0,1-1 0,0 0 0,0 0 0,0 1 0,0-1 0,0 0 0,-1 0 0,1 1 0,0-1 0,0 0 0,0 0 0,-1 0 0,1 1 0,0-1 0,0 0 0,-1 0-25,-6 10 428,2 0-97,2 4-28,2 8 44,0 3-5,-2-8-50,-3 4-66,4-13-132,-1 0 1,1 1 0,1-1 0,0 1 0,0-1 0,0 1-95,1 2 91,-1-1 1,-1 1-1,0 0 0,-3 9-91,-2 7 148,4 1-37,6-2 5,8-1-51,-8-19-38,4 4 101,-5-8-120,-1-1 0,1 1 1,0-1-1,0 0 0,0 0 1,0 0-1,0 0 0,0 0 1,0 0-1,1 0 0,-1 0 1,0-1-1,2 1-8,16 1 11,4-2-90,-18 0 39,-6 0 40,3 0-8,0 0 1,-1 0 0,1 0 0,0 0 0,-1-1 0,1 1 0,-1-1 0,1 0 0,-1 0-1,1 0 1,-1 0 0,1 0 7,13-16-50,-5 4 15,23-14-61,-17 2-32,-11 16 80,9-17-103,-14 22 116,0 0 0,0 0 0,0 0 0,0 0-1,-1 0 1,0 0 0,0 0 0,0-1 35,0-57-285,0 43 225,0 2 37,0 15 24,0 0 0,0 0 1,0 0-1,0 0 0,0 0 0,-1 0 1,1 0-1,-1 0 0,0 0 0,1 0 1,-1 0-1,0 0 0,0 1 0,0-1 1,0 0-1,-2-1-1,2 2 0,0 0-1,0 0 1,0 1 0,-1-1 0,1 0-1,0 0 1,-1 1 0,1-1 0,0 0 0,-1 1-1,1-1 1,-1 1 0,1 0 0,-1 0-1,1-1 1,-1 1 0,-1 0 0,3 0-1,0 0-1,-1 0 1,1 0 0,0 0 0,-1 0 0,1 0-1,0 0 1,0 0 0,-1 0 0,1 0-1,0 0 1,0 0 0,-1 0 0,1 0-1,0-1 1,0 1 0,-1 0 0,1 0 0,0 0-1,0 0 1,-1-1 0,1 1 0,0 0-1,0 0 1,0-1 0,0 1 1,-5-5-4,5 4 3,-1 1 1,1-1 0,-1 0 0,1 1 0,-1-1 0,1 1 0,-1-1-1,0 1 1,1-1 0,-1 1 0,0-1 0,1 1 0,-1 0 0,0-1 0,0 1-1,1 0 1,-1-1 0,-7 0 1,1 0-1,0 0 0,0 1 1,-6 0-1,-3 0 10,21 0 46,-2 1-53,0-1 1,0 0 0,0 0 0,0 0 0,0-1 0,0 1 0,0-1 0,0 0 0,2 0-4,5-5 9,2-2-20,9 5-46,-16 3 54,1 0-1,-1-1 1,0 0-1,0 0 1,0 0-1,2-1 4,33-15 85,-30 10-49,-9 6-29,1 0 0,0 0 0,0 0 0,0 0-1,0 0 1,0 0 0,0 0 0,0 1 0,0-1 0,0 1 0,0-1-1,0 1 1,0 0 0,1 0 0,0 0-7,0 0 12,0-1-1,0 1 1,0 1 0,0-1 0,1 0 0,-1 1-1,0-1 1,-1 1 0,1 0 0,0 0 0,0 0-1,0 1 1,0-1 0,-1 1 0,1-1 0,-1 1-1,1 0 1,-1 0 0,1 1-12,5 5 60,25 24 136,-31-30-180,0 0 1,-1 1 0,1-1-1,0 0 1,-1 1-1,1-1 1,-1 1-1,1 1-16,-1 0 14,1 1-1,-1 0 1,-1 0-1,1 0 1,0-1-1,-1 3-13,2 16 43,4 4 62,1-1 0,5 13-105,8 27 165,-11-19-17,-6 2-41,1-1 47,2 6 139,-1-12 78,-1 1-1,-3 3-370,-1 233 2112,0-219-1700,0-2-45,-3-25-142,-7 6 6,7-31-186,-4 12 83,-4-12-79,10-8-49,1 1 0,0-1 0,-1 0 0,1 0 0,0 0 0,-1 0 0,1 0 0,0 1 0,0-1 0,-1 0 0,1 0 0,0 1 0,0-1 0,-1 0 0,1 0 0,0 1 0,0-1 0,0 0 0,0 0 0,-1 1-1,1-1 1,0 0 0,0 1 0,0-1 0,0-4-22,0 0 0,0-1-1,-1 1 1,0 0-1,0-2 23,-4-5-41,0 2-13,1-5-43,3 1-55,0 0-1,0 1 1,1-5 152,0-22-289,-3-4-42,0 25 156,-4-42-382,3 16 217,2 6 93,1-1 46,2-13-540,4-24 741,1 30-199,2-1 51,2-11-3,0-2 32,10-58-43,-15 93 121,1 0-1,1 0 0,1 1 1,1 0-1,3-4 42,12-18-27,6-2 44,-6 13 13,-11 16 25,4 3 123,-15 14-146,0 1 0,1-1 0,-1 1-1,0 0 1,1 0 0,-1 0 0,1 0 0,0 1 0,-1-1 0,1 1-1,-1-1 1,1 1 0,0 0 0,-1 0 0,2 0-32,19 5 240,-22-4-220,1-1 1,0 1-1,0 0 0,-1 0 1,1 0-1,0 0 0,-1 0 1,1 1-1,-1-1 0,1 2-20,2 1 48,-1 0-1,0 1 1,0 0-1,0 0 1,-1 0-48,5 8 113,-4-9-72,0 0 0,-1 0 0,1 1 0,-1-1 0,-1 1-1,1 0 1,0 0 0,-1 0 0,0 2-41,3 8 86,0-1-24,-3-10-49,0-1 1,0 1 0,0 0-1,0-1 1,0 1 0,-1 1-14,0-1 8,-1-1 1,0 1 0,1 0-1,-1 0 1,-1-1 0,1 2-9,-3 8 17,-3 21 2,6-28-26,1-1-1,-2 1 1,1 0-1,-1 0 1,1-1 0,-1 1-1,-1-1 1,1 0-1,-4 5 8,3-7-13,0 1-1,0-1 1,0 0-1,-1 0 0,1-1 1,-4 3 13,-4 2-84,-8 9-182,-1 0 9,5-6 4,1-2-52,6-4 110,0-1-33,-12 6-727,-7 2-222,14-6 647,-1 0-109,0-1-77,1-1 43,1-1-85,0-1-101,-1 0-114,-27-1-2152</inkml:trace>
  <inkml:trace contextRef="#ctx0" brushRef="#br0" timeOffset="31118.08">5439 3114 3456,'0'0'762,"0"0"-329,0 0-214,0 0-36,0-3 103,0-10 204,0 10-226,0 2 176,0 1 232,0 0-5</inkml:trace>
  <inkml:trace contextRef="#ctx0" brushRef="#br0" timeOffset="31510.68">5419 3094 8800,'-6'0'221,"0"0"63,-15 0 811,11 0-684,6 0-246,-1 0-39,1 0-49,0 0-56,-11 2 271,0 7-3,4-3-129,-2 0 78,10-5-175,0 1-1,0-1 0,0 1 1,1-1-1,-1 1 1,0 0-1,1 0 1,-1 0-1,1 1-62,-7 5 211,-8 8 209,16-14-365,-1 0 0,1 0 0,0 0 0,0 0 0,-1 1 0,1-1-1,1 0 1,-1 1 0,0 0-55,-6 50 678,0-24-388,-3-1 62,-6 21 287,12-14-256,4-12-175,0 26 172,1-36-297,2-3-40,-1-8-11,1 0 0,0 0 0,0 0 0,0 0 0,0 0 0,0 0 0,1-1 0,-1 1 0,0-1 0,4 1-32,5-7 97,-1 0-18,13-1 53,2 0-23,-23 5-103,-1 0 1,1-1-1,-1 1 1,1 0-1,-1-1 0,0 1 1,0-1-1,0 0 1,1 0-7,1-3 8,0 0-1,0-1 1,0 1 0,-1-1 0,0 0 0,1-2-8,17-29 22,-7 19-17,-5 8-4,-1 0 1,-1 0-1,0-1 1,-1 1-1,0-2 0,0 1 1,-1-1-1,1-4-1,-5 8 15,0 1-1,0 0 1,-1 0-1,0-4-14,0 5 14,0 1 0,0 0 0,1-1 0,0 1 0,1-6-14,6-7-5,-1 5 11,-6 4 89,-1 11-95,0-1 0,0 1 0,0 0 0,-1-1 0,1 1 0,0-1-1,-1 1 1,0 0 0,1-1 0,-1 1 0,0-1 0,0 0 0,-1 2 0,1-1-5,-1 1-1,1-1 1,0 1 0,-1-1 0,1 1-1,0 0 1,1-1 0,-1 1 0,0 0-1,1 0 1,0-1 0,-1 1 0,1 0-1,0 1 6,0 26-21,-1 46 10,6-31-26,2-15-73,-3-14 33,0-1-43,-3-4 2,-1 1-38,2 8-320,1-2-104,2-1-109,0-1-116,-3-10 422,2 4-644,1 5-968,-1-8 710,0-2 270,3-1 70,1-2-376,4-1-595</inkml:trace>
  <inkml:trace contextRef="#ctx0" brushRef="#br0" timeOffset="31772.65">5863 3155 7552,'0'5'823,"0"0"-112,0 1-103,0-1-96,0 0-87,0 0-79,0 1-72,0-1-62,0 0-69,0-1-37,0 5 13,0-3-89,0 15 9,0-16 22,0 0 52,0 14 136,0 6 228</inkml:trace>
  <inkml:trace contextRef="#ctx0" brushRef="#br0" timeOffset="32033.74">5863 3356 14656,'0'8'485,"0"0"-84,0 0-75,0 1-67,0 1-20,0-1-65,0 2-25,0 4 10,0-12-58,0-3-85,0-1-64,0-5-64,1-5-50,1 0 0,0-1 0,1 1 0,0 0 0,1 1 0,1-2 162,11-41-644,-12 37 402,3-19-332,-2 19 340,3-1 41,10-17-157,4-10-2,-5 5 105,-10 19 206,1 6 75,-3 10 23,0 0 33,2 3 38,1 0 41,-7 1-150,-1 0 0,0 0 0,1 0 0,-1 0 0,0 0-1,0 0 1,1 0 0,-1 0 0,0 0 0,1 0 0,-1 0 0,0 1 0,0-1-1,1 0 1,-1 0 0,0 0 0,0 0 0,1 0 0,-1 1 0,0-1 0,0 0-1,0 0 1,1 1 0,-1-1 0,0 0 0,0 0-19,9 8 287,5 6 125,-6-2-87,-4 1 24,-2 4 102,3 32 192,0-23-366,0-1-34,-3-14-142,1 13 165,-1-1-52,-3 21 96,0-11-135,1-20-191,0 26 91,0-26-99,0 1-68,0-4-56,0 0-81,0 0-95,0-1-113,0-6-134,0-3 230,0 0-53,-1 0-290,0 0 94,0 0 231,0 0 39,0 0 37,1 0 34,-2 0-158,1 0 105,0 0 86,0 0 60,-2-1-177,2 1 150,0-1 54,1 1-35,-1-1-40,0 1-49,-1-6-1072,1-5-827</inkml:trace>
  <inkml:trace contextRef="#ctx0" brushRef="#br0" timeOffset="32342.52">6246 3014 4480,'23'-23'1021,"-10"12"-442,-5 7-265,-2 1-60,1 0 74,-1-10 242,3 9-115,-1 1-51,9-11 519,-17 14-887,0 0 0,0 0-1,1-1 1,-1 1 0,0 0 0,0 0 0,0 0 0,1-1 0,-1 1 0,0 0 0,0 0-1,1 0 1,-1 0 0,0-1 0,0 1 0,1 0 0,-1 0 0,0 0 0,1 0 0,-1 0 0,0 0-1,0 0 1,1 0 0,-1 0 0,0 0 0,1 0-36,5 0 403,1 0-49,-4 0-38,1 3-61,-3-1-201,3 1 49,8 5 40,-6-6-35,2 0 90,-4-2-57,1 0 35,4 2-65,-4 4 8,1 3 8,3-5 40,-1-1 2,3 5 86,-10-6-204,0 0 1,0 0 0,0-1-1,0 1 1,-1 0-1,1 0 1,0 0-1,-1 0 1,1 1-52,1 19 453,-3-8-216,1-4-115,0 38 615,0-3-82,0 0-104,0-23-323,0 0-34,0 0-39,0 0-40,0 0-44,0 1-46,0 0-51,0 0-51,0 1-56,0 1-59,0-17-154,0 4-219</inkml:trace>
  <inkml:trace contextRef="#ctx0" brushRef="#br0" timeOffset="33240.21">6387 3014 256,'0'-17'149,"0"14"-97,3 2-40,10 1-124,-9 0-21</inkml:trace>
  <inkml:trace contextRef="#ctx0" brushRef="#br0" timeOffset="33502.36">6387 2993 1408,'0'0'469,"0"0"-127,0 0-116,0 0 76,0 0 80,0 0 57,0 0 516,0 0 36,0 0-73,-4 0-38,-9 0-64,9 0-59,4 0-506,-3 0 85,-5 0-21,3 0-140,2 1-44,2 2 5,1 10 40,0-12-171,0-1 0,0 0 0,0 0 0,0 1-1,0-1 1,0 0 0,0 1 0,0-1 0,0 0 0,0 0 0,0 1 0,-1-1-1,1 0 1,0 0 0,0 1 0,0-1 0,-1 0 0,1 0 0,0 0 0,0 1-1,0-1 1,-1 0 0,1 0 0,0 0 0,0 0 0,-1 0 0,1 1 0,0-1-1,0 0 1,-1 0 0,1 0 0,0 0 0,-1 0 0,1 0 0,0 0-5,-27 13 101,25-12-105,0 0 0,0 0 1,0 0-1,0 0 0,0 1 0,1-1 0,-1 0 0,0 1 1,1-1-1,-2 2 4,-7 6-58,-4 0-28,8-5 27,-1 0-34,1 0-47,-1 1-59,3-2 27,0 0-36,0 1-41,-1 0-44,2 0 14,-14 12-1036</inkml:trace>
  <inkml:trace contextRef="#ctx0" brushRef="#br0" timeOffset="30278.72">4451 3437 4864,'0'-11'1060,"0"5"-456,0 4-297,0 1-49,0 1 147,0 0 12,0 0-250,0 0 33,0 0 42,0 0 32,-3 0 629,-2 0-332,-7 0 229</inkml:trace>
  <inkml:trace contextRef="#ctx0" brushRef="#br0" timeOffset="30539.28">4431 3437 12352,'1'8'323,"1"-1"-41,4 5 180,2 5-4,-3-1-146,1 4 141,-1-9-185,3 2 38,4 9 80,-1 3-67,-3-1-53,-2-4-38,-5-15-149,3 13 181,0-5-102,-3-9-114,1 0 1,-1-1-1,1 1 0,0 0 1,1 0-1,0 1-44,14 18 288,-10-3 11,-3-12-125,6 9 186,-7-11-132,-4-3 34,1-8-20,0-7-47,0 0-82,-1 7-83,1 0-1,-1 1 1,2-1-1,-1 1 1,0-1-1,1 0 1,0 1-1,0-1 1,1-1-30,0-1 14,1-1 9,0-1-1,-1 0 1,0 0-1,0-1 1,-1 1-1,1-8-22,0-17-10,5 3-33,0-8-59,-3 10-14,-2 8 9,1 0-36,3-2-48,3-4-62,-5 16 150,7-15-105,-5 15 93,2-4-72,3-2-96,-2 2-40,-1 3 1,-4 5 113,1 1-46,2-3-174,-4 5 169,1 0-33,2-2-139,-1 1-47,5-5-556</inkml:trace>
  <inkml:trace contextRef="#ctx0" brushRef="#br0" timeOffset="35863.43">4875 4384 2688,'0'0'613,"0"0"-266,0 0-79,0-3 51,0-5 34,0 5-194,0 1 33,0-1 162,3 2 545,2 1-503,4 0 88,-9 0-470,0 0 1,0 0 0,0 0 0,0 0-1,0 0 1,0 1 0,0-1-1,0 0 1,1 0 0,-1 0-1,0 0 1,0 0 0,0 0-1,0 0 1,0 0 0,0-1 0,0 1-1,1 0 1,-1 0 0,0 0-1,0 0 1,0 0 0,0 0-1,0 0 1,0 0 0,0 0-1,0 0 1,0 0 0,1 0-1,-1 0 1,0 0 0,0 0 0,0-1-1,0 1 1,0 0 0,0 0-1,0 0 1,0 0 0,0 0-1,0 0 1,0 0 0,0 0-1,0-1 1,0 1 0,0 0 0,0 0-1,0 0 1,0 0 0,0 0-1,0 0 1,0 0 0,0-1-1,0 1 1,0 0 0,0 0-1,0 0 1,0 0-15,0-14 779,0 11 42,0 0 43,0-5-349,0 2-219,0 4-68,-3 1 34,1 1-228,-1 0 36,-3 0 163,-1 0 76,-11 0 498,13 0-597,0 0-43,0 0-47,2 0-107,-1 1 119,1 5-40,-13 18-10,11-16-56,-1 0 1,1 0-1,0 0 1,1 1-1,0 0 0,0 0 1,-1 5-27,-1 40 170,-2-24-56,6-22-63,0 0 0,0 0 0,1 0-1,0 0 1,0 6-51,1 7 67,0 59 42,0-79-105,0 1 0,0-1-1,1 1 1,-1 0 0,0-1-1,1 1 1,0-1-1,-1 1 1,1-1 0,0 1-1,0-1 1,0 0 0,0 1-1,0-1 1,0 0 0,0 0-1,0 0 1,0 1 0,0-1-1,1 0 1,-1-1 0,0 1-1,1 0 1,-1 0 0,1-1-1,-1 1 1,1 0 0,1-1-4,23 5 101,-1-7 42,12-12 129,-32 12-238,0 0 0,0 0 0,0 0 0,0-1 0,-1 0 0,2 0-34,-2-1 21,0 1 0,0-1 0,0 0 1,0 0-1,0-2-21,4-5 15,0-1 0,-1-1 0,-1 1 1,0-1-16,5-8 13,-4 4-4,-1 0 1,-1 0 0,3-12-10,2-9-40,-8 36 22,-1-1-1,-1 0 1,1 1-1,0-1 1,-1 0-1,1 1 1,-1-1-1,0 0 1,0 0-1,0 1 1,0-1-1,-1 0 1,1 0-1,-1 1 1,1-1-1,-1 0 1,0 1 0,0-1-1,0 0 19,-14-13-249,6 9 81,0 0-40,-2 0 38,4 1-29,0 2-76,-3 2-102,5 1 143,-2 1-36,-4 0 53,1 2-64,3-1 41,1 2-53,0-1 1,0 1-49,-1 1-55,-1 1-61,3-1 208,-4 1-60,-6 5-195,10-7 291,-1 1-40,2-1 4,0 1-43,-1 0-49,1 0-55,-2 2-351,-5 4-512,8-6 823</inkml:trace>
  <inkml:trace contextRef="#ctx0" brushRef="#br0" timeOffset="36263.25">5661 3901 4224,'0'-12'911,"0"7"-393,0 2-116,0 2 44,0 1-29,0-1-237,0-1 39,0-2 193,0-3 347,0 5-458,0-1 65,-3 2 415,-9 1 348,10 0-872,-1 0 158,-1-3 98,-7-6 163,-1 3-271,-5 2 17,10 5-259,1 3-37,3 1-38,3-4-80,-1 0-1,1-1 1,0 1 0,-1-1-1,1 1 1,0 0 0,-1-1-1,1 1 1,-1-1 0,1 1-1,-1-1 1,1 0 0,-1 1-1,1-1 1,-1 1-8,-30 6 171,13 4-79,9-6-46,-27 16 153,-1-1-67,10-2-32,21-13-68,-1 0 0,1 1 1,-4 4-33,7-6 12,0-1 0,1 1 0,-1 0 0,1 0 0,-1 1 1,2-1-1,-1 0 0,0 1 0,1-1 0,-1 1 1,1 2-13,-6 40 112,4-32-62,1-7-14,0-1 1,1 1 0,0 0 0,0 3-37,2-2 29,-1-1-1,2 0 1,0 6-29,3 11 42,-1 10 13,-2-14-21,1 0 0,1-1 1,1 1-1,1-1-34,4 10 43,0 0 31,7 28-74,-11-27 5,2 12-9,-4-31-36,1-1-33,-2-5-91,0-1 34,1 4-50,-1-2 82,2 7-63,-4-10 74,0 1-44,-1 0-59,0 1-77,0-2 38,0 1-47,0 0-51,0 1-57,0-1 46,0 0-38,0-1 96,0 9-258,0-7 212,0-2 121,0-1-37,0 2-154,0-1-99,0 0-7,0-1-91,0 1-103,0-1-114,0-1 390,0-1 41,-3 3-1216,1-1 1084,-1 0-40,-2 1-150,-2 3-395</inkml:trace>
  <inkml:trace contextRef="#ctx0" brushRef="#br0" timeOffset="36509.51">5177 4586 6144,'2'-2'244,"0"0"-53,0 0 45,1-1 207,-1 1-250,0 0 64,0 0 45,1-1 84,1-1 100,1-1 114,25-25 14,-17 18-205,-1 6-35,-1 2-38,0 2-45,6-1 21,5-4 58,0-3-84,0-1-93,0-1-101,-5 3-97,-1 1-72,-6 3-56,0 0-78,-1 0-101,-5 2 113,0 1-34,3-3-360,-1 2 51,0 0 46,-1 1 42,5-2-351,0 2 103,6-3-298,-8 2 289,1-2-452,0 0 50,-3 3 425,-1 1 176,2 0 75,13 1-1008</inkml:trace>
  <inkml:trace contextRef="#ctx0" brushRef="#br0" timeOffset="37096.78">3302 5654 4224,'0'0'911,"0"0"-393,0 0-255,0 1-45,0 2 112,0 5-23,0-3-33,0-3 17,0 0 469,0 1 66,0 3-455,0 1-58,0-1-50,0 0-43,-1 2-11,1-1-35,1 29 495,1-24-396,0 1 89,11 44 406,-6 7 256,5 0 509,12 30-1533,-13-48 389,0 0-50,-1-2-67,-4-2-85,-2-5-28,1 15 37,-2-31-70,1 0 0,3 9-126,-1-10 71,-2 1 0,0 0 0,0 11-71,-2 12 62,-2 3-37,0-27-26,0-2-119,0 10 82,0 1 13,0-9-81,0-4-88,0-9 50,0 1-38,0 5-217,0-6 150,0-1-36,0 1-40,0-1-42,0 1-43,0-1-47,0-5 82,0 0-50,0 0-1108,0-1 917,0 0 6,0-1-677,0-1 762,0 0-77,0-8-1255,0 5 1127,0 1 209,0 0 71,0-1-20,0-2-158</inkml:trace>
  <inkml:trace contextRef="#ctx0" brushRef="#br0" timeOffset="37447.55">3121 5775 4736,'0'0'1060,"0"0"-456,0 0-296,1 0-49,5-6 160,-6 5-380,3-2 79,0 0-38,10-8 145,-8 8-81,1-1 98,-1 2 9,0-1 82,1-1 93,1 1 106,2-2-126,-1 0-72,1-1-6,3-3 65,2-2 13,-3 3-100,1 2 3,1-1 73,8-3 29,12-4 47,-4-2-169,6-2-15,-21 12-158,0 0 1,1 0-1,2 1-116,-1 1 57,45-16 73,16-10-56,-36 23-50,-21 4-16,12-5-1,-26 6-7,1 0 0,0 0-1,0 1 1,0 0 0,6 0 0,-10 1 3,0 0 1,0 1-1,-1-1 1,1 1-1,0-1 1,-1 1-1,1 0 0,-1 0 1,1 0-1,-1 1 1,1-1-1,-1 1 1,0-1-1,0 1 0,0 0 1,1 0-1,-1 0-3,4 4 11,-2-2-6,0 0 1,0 1-1,0-1 0,0 0 0,-1 1 1,1 2-6,-3-4 1,1 0 1,-2-1-1,1 1 1,0 0-1,-1 0 1,1 0-1,-1 0 1,0 0 0,0 0-1,0-1 1,0 1-1,0 0 1,-1 0-1,0 2-1,-12 49 6,11-45-2,0 0 0,0 0 0,-1 0 0,0 0 0,-1-1 0,0 1 1,0-1-1,-1 0 0,0-1 0,-3 5-4,-11 16 17,1 3-3,-11 15-38,15-28-70,-1 0 1,-15 14 93,2-5-111,-2 2-82,6-6-13,-2 0-117,0 0-126,13-12 175,0 1-34,0-1-26,0 0-34,1 0-36,-1-1-36,1 1-37,0 0-39,1 0-38,0-1-41,7-6 227,0 0-42,-6 6-922,5-4 551,1-2 292,0 0 67,-1 1-21,-2 2-149</inkml:trace>
  <inkml:trace contextRef="#ctx0" brushRef="#br0" timeOffset="37932.8">3927 6098 4608,'0'0'1021,"0"0"-442,0 0-288,0-1-52,0 0-43,0 0-37,1-6 86,3 0 84,1 4 74,2 6 60,0 11 204,10-8 122,-5 3-417,-7-5-175,-1 0-1,0 0 1,0 0-1,0 1 1,2 4-197,1 4 304,0 0-54,-3 0-111,1 9 274,2 7 45,4 0-102,-6-18-158,-1-2-39,4 19 207,-6-14-165,-1 2 70,-1-3-31,0 0 63,0 12 15,0-12-156,0-4-2,0 1 54,-1 1-65,-1-3-38,1-5-81,-1-1 1,1 0 0,0 0-1,-1 0 1,1 0 0,-1 0-1,-1 1-30,2-2 4,1-1 0,0 0-1,0 0 1,0 1 0,0-1-1,-1 0 1,1 0 0,0 0-1,0 1 1,-1-1 0,1 0-1,0 0 1,0 0 0,-1 0 0,1 0-1,0 0 1,0 1 0,-1-1-1,1 0 1,0 0 0,-1 0-1,1 0 1,0 0 0,0 0-1,-1 0 1,1 0-4,-4 0 1,-16 0-25,10-4-49,4-16-193,-1-1 153,2 3-60,3 10 53,1-1 0,0 1 0,0 0 0,0-7 120,2-1-118,2-2 36,0 3 6,12-56-162,4-1 115,-10 45 87,2-1-40,2-7-57,7-14-122,-12 30 136,7-9-337,-8 17 230,0-1-116,-3 6 126,-1 0-37,0-1-350,0 0 90,-1 1 56,-2 5 382,1 0-1,-1 0 0,0 0 1,1 1-1,-1-1 0,1 0 1,-1 0-1,1 0 0,0 1 1,-1-1-1,1 0 0,0 1 1,-1-1-1,1 0 0,0 1 76,6-2-524,-4 2 154,0 2-45,5 4-1050,-5-4 883,-2 0 102,0-1 65,0-1-19,-1 0-146</inkml:trace>
  <inkml:trace contextRef="#ctx0" brushRef="#br0" timeOffset="38302.18">4411 6017 6144,'-14'7'808,"5"-2"-297,3-2-116,1-1-40,2 0 24,1 0-74,1 0-69,1 2-68,0 4-43,-4 14 75,-1-10 29,0 0 102,11 3-8,-1-4-25,-3-4-99,-1 0 43,-1 7 32,0-2-73,0 19 214,0-28-375,0 0-1,0-1 1,0 1-1,1 0 1,-1-1-1,1 1 1,0 0-40,0-1 34,0 0 0,0 0-1,0 0 1,0-1 0,0 1 0,1 0-1,-1-1 1,1 1 0,0 0-34,-1-1 17,-1-1-10,0 0 1,0 1 0,1-1 0,-1 0 0,0 0-1,1 1 1,-1-1 0,0 0 0,1 0 0,-1 0-1,0 1 1,1-1 0,-1 0 0,1 0 0,-1 0-1,0 0 1,1 0 0,-1 0 0,1 0-1,-1 0 1,1 0 0,-1 0 0,0 0 0,1 0-1,-1 0 1,1 0-8,6 1 62,-3-1-41,-1 1 1,1-1-1,0 0 1,0 0 0,0 0-1,0-1 1,0 1-1,0-1 1,-1 0-1,1 0 1,0 0-22,20-13 43,6 7-54,-23-1-72,0 0 6,2 0 24,-6 6 40,-1 1-1,0-1 1,1 0 0,-1 0-1,0-1 1,1-1 13,-1 2-13,-1 0-1,0-1 1,0 1 0,0-1 0,-1 1 0,1-1 0,-1 1 0,1-1 13,2-8-55,10-16-36,-12 22 93,0 1 0,0 0 0,0 0 0,0-1 0,-1 1 0,0-1 0,0 1 0,0 0 0,-1-1 0,1 1 1,-1-1-1,0 1 0,-1-3-2,-11-40-43,11 41 27,1 1 0,-1 0 0,0-1 0,0 1 0,-1 0-1,1 0 17,0 2-15,0 1 0,0-1 0,0 1-1,0 0 1,0 0 0,-2-2 15,-7-5-52,1-1-89,-10-10-28,13 15 73,0 0-56,3 3 20,-1 0-35,0 1-39,1 1-46,-2 0-50,1 1-55,0 0-61,-1 2-65,2-1 279,1 1-47,-1 0-44,0 0-41,0 1-39,0 0-36,-4 4-509,4-3 272,-1 0-39,1-1 245,0 0 61,-1 1-18,-2 2-134</inkml:trace>
  <inkml:trace contextRef="#ctx0" brushRef="#br0" timeOffset="38687.96">4834 5735 5632,'-22'0'1226,"16"0"-861,1 0-36,1 0 20,2 0-64,1 0-55,1 0-49,0 0 198,0 0-182,0 0 67,0 0 427,0 0-452,0 3 258,1 4-132,1-1-70,1 1-10,5 4 61,-2-1-123,13 21 548,-2 1-86,-2 1-80,-2 1-78,-1 1-73,-1 0-72,-1 1-67,0 1-64,4 12-11,-5-17-49,3 15 21,1 2-4,-4-15-28,0-6 20,0 1 62,-4-13-76,0 1 1,1 10-187,1 30 373,0-33-251,0-1-36,-6-10-40,1-1-1,-1 1 0,-1 1-45,-1 23 48,1-11-61,0 4-113,1 7 2,-3-15-21,-1-9-5,0 0-63,-3 0-78,-1 0-95,-1-3 91,-1-2-68,-1 0-139,-6 1-318,2-1 27,4-1 305,1-1-75,-4 3-518,-7 3-814,11-9 1112,2-1 25,0-1 90,0-1 76,1-1 65,-1-2-36,1 1 56,-10-8-881,12 6 850,-2 0 34,1 0 71,0 0-20,-3-4-152,8 8 605</inkml:trace>
  <inkml:trace contextRef="#ctx0" brushRef="#br0" timeOffset="38949.71">4673 5473 9728,'-7'-14'1275,"3"5"-469,1 3-184,0 1-61,1 2 35,1 1-116,1 1-115,0 1-110,0 0-127,0 0-51,0 0 22,0 0 183,0 0-226,0 0-66,0 0-54,0 0-56,0 0-124,0 0-89,0 0-74,0 0-55,0 0-43,0-1-54,1 0-67,1-1-84,1-1-92,1 0-83,0-1-67,-1 1-51,-1 0-676,-1 3-930</inkml:trace>
  <inkml:trace contextRef="#ctx0" brushRef="#br0" timeOffset="39844.64">5238 5876 5504,'-12'12'1226,"9"-9"-861,1-1-36,0 0 20,1-1-62,0-1-55,1 0-44,0 0 225,0 0-197,0 0-34,0 4 639,0-1-646,0 2 85,0 1 48,0 10 474,0-6-372,0-6-252,0 0-47,0-1-59,0-1-68,1 1 241,2-6 8,-1 2-181,-1-1 0,1 0 0,0 0 0,-1 0 0,0 0 0,1 0 0,0-3-52,2-14 319,-2 4-161,9-3-57,-4 8-72,2-5-8,4-6-55,-5 10-23,2 1-33,1-1 33,1 0-20,-1-1-1,0-1 1,6-9 77,2-10-143,-9 12 59,5-10-27,-3 3 34,2-7 62,-8 24 46,-5 7-3,0 0 0,-1 0 0,1 0 0,-1 0 0,1 0 1,-1 0-1,0 0 0,0 0 0,-1-2-28,1 0 46,0 5-44,0 0 1,0 0 0,0 0 0,0-1 0,0 1-1,0 0 1,0 0 0,0 0 0,0 0 0,0 0-1,0 0 1,0 0 0,0 0 0,0-1 0,0 1 0,0 0-1,0 0 1,0 0 0,0 0 0,0 0 0,0 0-1,0 0 1,0 0 0,0-1 0,0 1 0,0 0-1,0 0 1,0 0 0,0 0 0,0 0 0,0 0-1,-1 0 1,1 0 0,0 0 0,0 0 0,0 0-1,0 0 1,0-1 0,0 1 0,0 0 0,0 0-1,-1 0 1,1 0 0,0 0 0,0 0 0,0 0 0,0 0-1,0 0 1,0 0 0,0 0 0,0 0 0,-1 0-1,1 0 1,0 0 0,0 0 0,0 1 0,0-1-3,-2 0 18,-1 0 1,1 1 0,0-1-1,0 1 1,0 0 0,-1-1 0,1 1-1,0 0 1,0 0 0,0 1 0,1-1-1,-1 0 1,0 1 0,0-1-1,1 1 1,-1-1 0,1 1 0,-1 0-19,-22 18 180,17-16-118,5-2-29,-1 0 0,0-1 0,0 1 0,1 0 0,-1 1-1,1-1 1,0 0 0,-1 1-33,2 0 22,0-1-1,0 1 1,0-1 0,0 1-1,0-1 1,1 1-1,-1 0 1,1 1-22,-3 8 73,-8 23 126,-3-4-80,8-19-84,0 1 0,1 1 0,0-1 0,-2 14-35,5-10 12,1 1 1,0 0-1,2 4-12,-1-3 1,0-17-1,0-1 0,0 1 0,0 0 0,0-1 0,1 1 0,-1-1 0,1 1 0,-1 0 0,1-1 0,-1 1 0,1-1 0,0 0 0,0 1 0,0-1 0,-1 1 0,2-1 0,-1 0 0,0 0 0,0 0 0,0 1 0,0-1 0,1 0 0,-1 0 0,0-1 0,1 1 0,-1 0 0,1 0 0,-1-1 0,2 1 0,7 5 0,8 3-21,-5-6-84,-9-4 66,-1 1 1,0-1-1,0 0 0,0 0 0,0 0 1,0-1-1,0 1 0,1-2 39,0 2-28,11-7-96,0 0-37,30-17-432,-21 11 276,-8 5 149,-3 2 68,0 0 48,19-8-271,-9 3 114,-1 1 36,0-1 42,0-1 50,16-11-54,-7 6 49,1-4 40,-13 6 75,-8 7 7,1 0 1,1 1 0,-1 0 0,1 1-37,18-12 148,-16 9-17,0 2 70,1 1 167,-9-2-163,-7 9-196,0-1 1,0 1 0,0-1 0,1 1-1,-1-1 1,0 1 0,1-1 0,-1 1-1,0 0 1,1-1 0,-1 1 0,1 0-1,-1-1 1,1 1 0,-1 0-1,0-1 1,1 1 0,-1 0 0,1 0-1,-1-1 1,1 1 0,-1 0 0,1 0-1,0 0 1,-1 0 0,1 0 0,-1 0-1,1 0 1,-1 0 0,1 0 0,0 0-10,2 0 56,-3 0-48,3 0-99,2 0 12,-11 0 33,0 0-8,-1 0-44,0 0-60,1 0-79,-7 0 290,13 0-50,-1 0-1,1 0 1,0 0-1,0 0 1,-1 0-1,1 0 1,0 0-1,-1 0 0,1 0 1,0 0-1,0 1 1,-1-1-1,1 0 1,0 0-1,0 0 1,-1 0-1,1 0 1,0 1-1,0-1 1,-1 0-1,1 0 0,0 0 1,0 1-1,0-1 1,-1 0-1,1 0-2,-13 14 43,13-14-41,0 0 0,-1 1 0,1-1 0,0 0 0,0 0 0,0 1 0,-1-1 0,1 0 0,0 0 0,0 0 1,-1 0-1,1 1 0,0-1 0,0 0 0,-1 0 0,1 0 0,0 0 0,0 0 0,-1 0 0,1 0 0,0 0 0,-1 0 0,1 0 0,0 0 0,0 0 0,-1 0-2,-7 0 13,-1 0 51,-2 2 90,10-2-144,1 0-1,-1 1 1,1-1-1,-1 0 1,1 1-1,0-1 1,-1 1-1,1-1 1,-1 0-1,1 1 1,0-1-1,-1 1 1,1-1-1,0 1 1,-1-1-1,1 1 1,0 0-10,-2 9 77,2-9-70,1 0 0,-1-1 1,0 1-1,0 0 1,0-1-1,0 1 0,0-1 1,0 1-1,0 0 1,0-1-1,-1 1 0,1 0 1,0-1-1,0 1 1,0-1-1,-1 1 0,1 0 1,0-1-1,-1 1 0,1-1 1,0 1-1,-1-1 1,1 1-1,-1-1 0,1 1 1,0-1-1,-1 0 1,0 1-1,1-1 0,-1 0 1,1 1-1,-1-1-7,-8 6 94,9-5-85,0 0 1,-1-1-1,1 1 0,0 0 0,-1 0 1,1 0-1,0 0 0,0-1 0,0 1 0,0 0 1,0 0-1,0 0 0,0 0 0,0 0 0,0 0 1,0-1-1,0 1 0,1 0 0,-1 0 0,0 0 1,1 0-1,-1 0-9,4 10 26,3 9 125,6 16 210,-7-22-230,1-1-43,10 11 206,-11-14-186,0-4-60,-5-6-50,1 1 1,-1 0-1,1-1 1,-1 1-1,1-1 1,-1 1-1,1-1 1,-1 0 0,1 0-1,-1 0 1,1 0-1,0 0 1,-1 0-1,1 0 2,3 0-2,6-1-10,-3 0-104,-1-2-127,4-5-247,0 1 66,3-2 47,-5 3 160,-3 3 38,-1-1-4,1 0-43,-2 0-1,1 0-42,1-1-47,-1 0-53,3-3-78,0 0-34,3-4-213,1 0-42,30-25-1605,-30 27 1749,-5 5 111,1-1 0,-1 0-1,0-1 1,2-3 481,-5 4-346,0-1 0,0 0 1,0 0-1,-1 0 0,0 0 0,-1 0 0,1-2 346</inkml:trace>
  <inkml:trace contextRef="#ctx0" brushRef="#br0" timeOffset="40338.21">6205 4505 8064,'0'-7'1059,"0"3"-390,0 1-153,0 1-51,0 0 30,-1 1-96,-1 2-91,-2 1-86,0 0-101,-13 6 118,12-5-98,1-1 27,2-1 144,4 3 232,3 1-251,-1-1-69,-2 0-8,0 1 35,0-1-8,-1 0 35,0 1 40,-1 1 46,1 5 117,0-2-116,3 2-39,2 4 35,2 3 4,12 38 262,-11-26-357,0 1-38,4 11 8,0 0-99,14 43 158,-2 6-47,-12-30-123,-4 1-41,-5-20-40,-1-5 24,1 0 0,8 29-72,-4-29 44,-2 0 0,-1 8-44,0-3 40,9 41-16,-2-26-85,-4-19-57,-7-28-12,1 13-77,-2-16 116,0 0-36,0 2-146,0-4 86,0-1-41,0 0-12,0 0-39,0 0-44,0 0-45,-1-1-477,0-3 622,0 0-37,-1 0-46,0 0-35,-5 0-867,4 0 727,1 0-99,1-3-568,1 3 1148,0-4-459,-1 0-59,0 0-64,-1-1-72,0 1 77,-1 0-40,-1-1-161,-3-2-433,7 7 1210</inkml:trace>
  <inkml:trace contextRef="#ctx0" brushRef="#br0" timeOffset="40956.1">6024 5292 6528,'-7'7'876,"2"-3"-322,1-1-128,0-1-42,-1 1-17,1-2-61,-1 2 116,4-3-388,1 0 1,-1 0-1,1 1 1,0-1-1,-1 0 1,1 1-1,0-1 0,-1 0 1,1 1-1,0-1 1,-1 0-1,1 1 1,0-1-1,0 1 0,0-1 1,-1 1-1,1-1 1,0 0-1,0 1 1,0-1-1,0 1 0,0-1 1,0 1-1,0-1-34,-1 8 367,1-1 407,0 15 1203,0-14-1350,0-2-187,0-1-101,0-2-215,0-1-35,0 0-38,0 0-40,1 1 516,2-3-212,8 1 94,5 0 90,-4-2-207,-1 0-102,-1-2-71,16-7 33,2-3-68,14-5-63,-3 5-91,-9 7 20,-15 4 33,0-1 0,0-1 0,10-4 17,18-9-5,0 0 4,16-10 1,-51 23 1,0 1-1,0 0 0,0 0 0,1 1 0,-1 0 1,1 0-1,-1 1 0,9-1 0,-6 1-3,0 0 0,0-1 0,0 0 0,0-1 0,-1 0 0,7-3 3,6-2-27,-13 4 13,1 0 1,-1 0 0,0-1 0,0 0 0,0 0 0,3-4 13,14-14-3,-1-1 1,10-14 2,-7 9 10,-23 23 4,1 0 1,0 0-1,0 1 0,1 0 1,2-2-15,-3 3 19,-1 0 1,0 0 0,1-1 0,-2 0 0,3-2-20,29-30 48,-37 37-48,0 0 1,0-1-1,0 1 1,1 0-1,-1-1 1,0 1-1,0 0 1,1-1-1,-1 1 1,0 0-1,1 0 1,-1-1-1,0 1 1,1 0-1,-1 0 1,0 0-1,1 0 1,-1-1 0,0 1-1,1 0 1,-1 0-1,1 0 1,-1 0-1,0 0 1,1 0-1,-1 0 1,1 0-1,-1 0 1,0 0-1,1 0 1,-1 0-1,1 1 1,-1-1-1,0 0 1,1 0-1,-1 0 1,0 0-1,1 1 1,-1-1-1,0 0 1,1 0-1,-1 0 1,0 1-1,0-1 1,1 0-1,-1 1 1,0-1-1,0 0 1,1 1-1,-1-1 1,-4 9-1,3-6 0,0-1 0,0 0 0,0 0 0,0 1 0,0-1 0,0 0 0,0 1 0,1-1 0,-1 1 0,1 1 0,0 0 7,0 0-1,-1 0 0,0 0 1,1 0-1,-1 0 0,0 0 1,-1 1-7,-12 23 96,10-21-51,1 0 0,0-1 0,0 1-1,-1 6-44,0 4 79,-1 5 81,4-19-133,0-1 0,-1 0-1,1 1 1,0-1 0,-1 0 0,0 0 0,1 0 0,-3 1-27,-15 21 164,16-19-131,-1 0 1,2 0-1,-1 0 0,0 1 0,0 2-33,-3 9 79,-2-1-29,2-6-35,3-5-7,2 3 4,2 20 0,-1-8-12,0-20 0,0 1 0,-1 0 0,1-1 0,0 1 0,0 0 0,0-1 0,0 1 0,0 0 0,0-1 0,0 1 0,0-1 0,1 1 0,-1 0 0,0-1 0,0 1 0,0 0 0,1-1 0,-1 1 0,0-1 0,1 1 0,-1-1 0,0 1 0,1-1 0,-1 1 0,1-1 0,-1 1 0,1-1 0,-1 1 0,1-1 0,-1 0 0,1 1 0,0-1 0,-1 0 0,1 1 0,-1-1 0,1 0 0,0 0 0,-1 0 0,9 4 0,15 10 0,-8-10 0,-13-4 0,0 1 0,0-1 0,0 1 0,0 0 0,0 0 0,0 0 0,-1 1 0,1-1 0,0 1 0,-1-1 0,1 1 0,-1 0 0,0 0 0,1 0 0,6 7 27,-2-2-7,1 1 0,-1 0 1,-1 0-1,2 2-20,3 14 139,-8-10-15,-2 2 49,0-2-67,-1 18 131,0-28-190,-1-1 0,1 1 0,-1 0 0,0-1 0,0 1 0,0-1 0,-1 4-47,-13 15 247,-1-1 13,3 6 75,3 1-33,-1 4-28,-5 2-60,-19 22 128,-8-1-95,-4 0-76,-3-2-61,26-30-124,-3 1-109,-1 0-111,-1 0-110,0-1-112,1-1-113,2-2-112,2-2-114,22-17 717,0 1-40,-1 0-37,1-1-37,-2 2-289,0-1-117,2 0 189,-1-1-33,-1 2-526,-1 0-307,-2 0-769,0 1 30,3-2 745,1 0 297,0 0 107,1-1 244,0 1 109,0-1 302,1 0 33,0 0 34,0 0 38,-1 2-1385,1-3-833</inkml:trace>
  <inkml:trace contextRef="#ctx0" brushRef="#br0" timeOffset="43515.06">5903 736 5376,'-10'0'804,"0"0"-78,-1 0-73,1 0-68,0 0-63,0 0-58,0 0-53,0 0-48,-2 0 15,0 0-54,-1 0-46,1 0-36,-10 0 126,-31 0 410,32-2-478,7-1-51,3-3 7,0-3 59,0 0-14,1 4-53,0 1-46,0 2-38,-6-2 41,-15-9 141,25 11-298,-1 2-1,0-1 0,0 1 1,-4 0-48,-1 0 70,0 0 0,0-1 0,-11-2-70,0-3 60,10 3-20,1 0 0,-1 1 1,1 1-1,-1 0 1,-2 0-41,3 1 42,-1 0 1,0-1 0,-3-1-43,-31-12 138,-10 8 60,-7-8 63,-13 7-21,-3-6-6,-1 6-58,-3-6-21,44 10-21,-17 2-134,17 1 117,-18-3-117,-29-10 80,41 9 29,-12 2-109,-50 3 192,17 0 35,35-1-110,-30 0 230,-10 4-347,-22 9 112,11-6-59,-11 6 32,-6-6 17,38 3 24,1 3 0,1 4 0,-58 20-126,18 0 118,62-22-77,-29 7-12,5 5-35,29-6-19,-107 42-30,60-9 60,51-29 19,-96 54 32,-16 13-84,112-63 3,-8 7-1,5 5 36,28-18 14,2 1 0,1 1 0,0 1 0,2 1 0,1 2 0,2 0 0,1 1 0,-2 6-24,-78 166 41,40-65 30,30-58 108,-15 66-179,33-107 29,-55 205 101,14-9-47,16 27 106,28-196-122,7-50-50,-14 141 163,8 33-41,-6-21-32,6-10 26,-7-11 32,10 179 56,5-191-95,2 2 50,11-12-11,-7-8-10,5-32-51,-8-59-75,21 98 68,-11-64-92,8 12-5,15 48 5,-22-57 20,1 5 142,17 40-167,7-4 37,0 0-79,-31-80 32,26 67-18,6-13 7,-25-49 16,21 41 0,-3-5 50,2-2 0,42 55-45,-4-31 11,-28-20 8,-31-43 6,1-1 1,1-1 0,16 17-26,-6-14 59,2-2 1,8 5-60,25 20 89,-16-4-29,-25-22 50,19 13-110,-31-28 15,35 28 184,21 24-199,-36-29 40,-8-8 0,1 0 0,1-2 0,6 3-40,45 25 37,-19-5-28,-28-21 14,16 10-23,-1-4-4,-1 1 1,-2 3-1,20 20 4,-25-20-48,0-1-1,13 7 49,-6-8 9,5 0 37,11 11 39,-42-29-61,17 13 27,22 1 29,-25-4-51,-24-18-25,-1 0 1,1 0-1,1 0 1,-1-1-1,0 0 1,1 0-1,0-1 0,-1 1 1,3-1-5,35 5 117,14 10-12,0 0 41,-10-11-66,11 8-43,-1-8 1,-10 8 15,-21-11-38,0-1 0,0-1 1,23-3-16,2 1 18,534 1 339,-438 0-290,11 0-34,0 0-58,-145 0 15,-1-1-1,1-1 1,-1 0 0,7-3 10,13-2-2,-12 5 2,0 1 0,19 1 0,-18 1 0,-1-2 0,21-2 0,23-11 0,-39 12 0,0 1 0,15 2 0,-14 0 0,0-2 0,0 0 0,4-2 0,37-11 11,21 7 48,-18-6 26,-35 9-51,-14 2-24,0-1 0,-1-1 0,1-1 1,-1-1-11,19-8 17,-1-3 0,9-5-17,-5 2 51,14-4-51,-14 9 21,2-1 1,31-17-22,107-52 40,-102 53 5,-55 23-32,-8 3-3,0 0-1,5-4-9,2-3 7,0-2 0,-1 0-1,21-19-6,4-7 17,10-15-17,-32 32-4,0 2 0,1 1 0,1 1 0,27-14 4,-30 19-34,-1-1-1,21-17 35,-29 18-16,-1-1 0,7-10 16,-5 6-5,57-61-1,-6 4 6,-39 50 0,15-17 0,24-43 0,6 13 0,-58 52 0,0 0 0,2-5 0,-5 7 0,5-5 0,21-37 0,9-32 0,5 6 0,-33 48 0,-2-1 0,-1-1 0,1-11 0,3-10 0,13-20 0,10-16 11,9-41-11,-18 36 24,51-151-203,-27 83 193,-41 106 90,6-46-104,-12 30 59,-3-47-54,-9-89-39,-1 106 89,2 62-35,-1-9 72,-4-33-92,-10-12-11,10 50-3,-3-27 18,-5-3 44,1 37 19,-4-9-67,5 23-3,-15-29 3,18 45-3,-3-6 7,0 1 0,1-7-4,-1-10 59,-2-19-59,4 12 133,-9-26-133,-17-28 37,7-5-79,-7-9 15,8 13 38,7 52-61,-8-13 50,-1-5-46,10 19 49,-28-68 79,-2 12 104,-70-130 156,42 84-65,30 67-172,25 48-75,-2 2 0,-1 0-1,-2 1 1,-16-14-30,16 19-1,3 3-25,-1 1 0,-7-3 26,7 7-24,11 10 6,1-1 1,0 0-1,0 0 0,1-1 1,-2-4 17,1-1-7,-20-22 14,-3 6 31,-5 0 54,14 12 2,-6-3 31,-3 2 226,-22-9-351,31 17 77,2 2-33,13 7-27,0 0 0,0 1 0,-3-1-17,-5 1 8,0 0 0,-6 1-8,-10-1 19,-45-11 98,-4 7 64,40 2-94,0-1 29,-1 2 1,0 3-117,4-1 16,-37-6-16,36 2-16,-43 1 16,43 6-14,-25-1-60,-2-4-62,47 1 115,1 0-95,1 0-82,1 0-110,10 2 107,-1 0-33,0 0-36,0 0-39,0 1-40,0-1-42,0 1-46,-1 0-46,1 0-50,-1 1-51,0 0-54,0 1-55,4-1 189,0 0-37,-8 2-635,-4 1-360,-10 3-909</inkml:trace>
  <inkml:trace contextRef="#ctx0" brushRef="#br1" timeOffset="21278.72">2819 11924 1408,'-12'-10'267,"11"10"-258,1-1-1,0 1 1,0 0-1,0 0 1,0 0-1,-1 0 1,1 0-1,0 0 1,0 0-1,0 0 1,-1 0-1,1-1 1,0 1-1,0 0 1,0 0-1,-1 0 1,1 0-1,0 0 1,0 0-1,-1 0 1,1 0-1,0 1 1,0-1-1,0 0 1,-1 0-1,1 0 1,0 0-1,0 0 1,0 0-9,-3 7 167,3-1-132,0 1-42,0 1-51,0-5 30,0-3 77,0 0 129,0 3 108,0 4 77,0 0 63,0-4 64,0-3 87,0-3 751,0-2-955,0-9 737,1 8-704,-1 3-237,1 1-56,0 0-66,0 0-79,-1 2 68,1-1 0,0 1 0,0-1 0,0 1 0,-1 0 0,1 0 0,0-1 0,0 1 0,0 0 0,0 0-1,0 0 1,0 0 0,-1 0 0,1 0 0,0 0-36,2-1 358,-2-2-65,-1-10 587,0 10-613,0 3 47,0 0 198,0 0 27,0 0-1,0 0-42,0 0-90,0 0-28,0 0-47,0 0-123,0 0-80,0 0-59,0 0-26,0 0 10,0 0-5,0 0 27,0 0-11,0 0 59,0 0-1,0 0 124,0 0-60,0 0 49,0 0-91,0 0-75,0 0-53,0 0-80,-4 0 27,-9 0 42,9 0 54,4-4 37,0-4-33,0 9 20,0 18 115,0 15 14,0-16-139,0-16-65,1 0 0,-1 0 0,0 1 0,0-1 0,1 0 0,0 0 0,-1 0 0,1 0 0,0 0 0,0 0 0,0-1 0,0 1 0,0 0 0,0 0 0,1-1 0,-1 2-8,7 7 27,8 20 47,-9-20 97,-4-8-150,-1 0-1,1 0 1,0 0 0,0-1-1,0 0 1,0 1 0,0-1-1,0 0 1,0 0 0,0 0-1,1-1 1,-1 1 0,0-1-1,1 0 1,-1 0 0,2 0-21,21-3 315,-8-4-91,2 0-27,-6 4-90,-11 3-81,1-1 0,0 0-1,0 0 1,-1 0 0,1 0-1,0-1-25,1-1 28,1 0 0,-1-1 1,-1 0-1,1 0 0,1-1-28,25-26 86,-12 11-62,14-12-22,-6 7-79,22-28 77,-41 43-2,-1-1 0,0 0 0,0 0 2,-3 3 16,0 0 0,0 0 0,-1 0 1,2-8-17,1-21 85,-1 24-55,-4 12-27,-1 0 0,1 0 0,-1 0 0,0 0 0,1 0-1,-1 0 1,0 0 0,0 0 0,1-1 0,-1 1 0,0 0 0,0-1-3,-1 1-5,0-1 1,1 1-1,-1 0 1,0-1 0,0 1-1,0 0 1,0-1-1,0 1 1,0 0 0,0 0-1,-1-1 5,-3-3-80,1 1 1,-1 0-1,0 0 0,0 0 1,-1 1-1,1-1 0,-7-1 80,9 3-42,0 1 0,-1 0 0,0 0 0,1 0 0,-1 1 0,0-1 0,1 1 0,-1 0 0,0 0 0,1 0 0,-1 1 0,0-1 0,1 1-1,-1 0 43,-25 9-259,-1 4 103,-5 8 67,24-15 81,0 1 0,1 1 0,-2 2 8,7-6 14,0 1 0,0 1-1,0-1 1,1 1-1,-1 1-13,-17 37 160,6-12-20,0-3-34,10-20-62,0 1 0,0 1-1,1-1 1,1 1 0,0-1-1,-3 13-43,5-6 70,1-1 0,0 1 0,2 5-70,-1 5 78,0-28-78,0 6 18,0-1-1,0 0 0,0 1 1,1-1-1,0 0 0,0 0 1,0 1-1,2 2-17,-2-6 13,1 0 0,0 1-1,-1-1 1,1 0 0,0 0-1,0 0 1,1 0 0,-1 0-1,0 0-12,9 7 51,0 4-1,-9-10-40,1 1 0,0-1 1,0 0-1,0 0 1,2 1-11,2 0 6,0 0 0,0-1 0,0 0 1,0-1-1,1 1 0,-1-1 0,1-1 1,-1 1-1,1-1 0,0-1 0,4 0-6,41 0-5,-7-4-90,0-7-262,-18 2 18,-15 5 145,1-1-35,0 1-40,2 0-44,-5 1 53,2 0-34,-1 0-35,2 1-34,1-1-74,0-1-40,0 1-40,1-1-40,0 0-40,0 0-38,0-1-38,-1-1-39,18-7-765,15-11-811</inkml:trace>
  <inkml:trace contextRef="#ctx0" brushRef="#br1" timeOffset="21802.85">3887 11621 10112,'-4'4'930,"0"0"-70,1-1-278,0 0-41,0 0-42,0 0-44,0 0-44,1 0-47,-1 0-47,1 0-49,0 0-50,0 0-52,0 0-52,0 0-55,1 1-54,0-1-58,1 0-58,0 1-58,0-2 181,3 2-40,-1-2 24,-1 0 1,1 0-1,-1 0 1,0 0-1,1 0 1,-1 0-1,0 0 1,0 1-1,0-1 1,-1 0 0,1 1-1,-1-1 1,1 1 3,1 35-19,-2-29 19,0 24-3,-1 2 15,2-1 0,2 5-12,3-2 43,2 10 47,-3 30 120,-6 41 183,0-43 199,4 11-592,11 38 400,-12-97-341,-1 1 46,1 31 211,-2-6 55,-1 72 591,0-71-584,1-3-100,0-20-31,0-25-233,0-3-88,0-23-119,-1-45-540,-1 39 443,-12-48-334,11 22-112,3-14 736,0-48-486,0-6 57,0-2 82,0 5 105,1 44 147,0 55 68,1 1 0,4-16 27,1 9-12,1 1 1,0 0 0,4-4 11,0-1 2,22-61 36,-10 23 33,2 6 49,-22 51-78,1 0-1,0 0 1,1 1 0,0-1-1,0 1 1,1 0-42,6-3 107,2 2 56,2 4 74,3 3 94,-18 2-293,1 0 1,-1 0-1,0 0 1,1 0-1,-1 1 0,0-1 1,0 1-1,0-1 1,1 1-1,-1 0 1,0 0-1,0 0 1,0 0-1,0 1-38,3 2 90,-1 0 1,0 0-1,0 1 0,0 0 0,1 2-90,-3-5 24,5 8 73,-3-5 5,0 1 0,0-1 0,0 1 0,0 2-102,3 12 261,-1 8 56,1 14 32,1 28 219,-6-46-259,-2 0 1,0 0-1,-4 23-309,-3-10 262,1-10-87,1 5 6,-2 13 8,-5-1-73,8-29-110,-4 9 68,0-8-80,0-3-96,2-7 4,0 1-38,5-6 64,0 0-1,0 0 0,0 0 0,0 0 0,0 0 1,-1 0-1,1 0 0,0-1 0,0 1 0,-1 0 1,1-1-1,-1 1 0,1-1 0,-1 1 0,1-1 1,0 0-1,-1 0 0,1 0 0,-1 0 0,0 0 74,-12-3-771,-1-5-51,12 7 662,-2-1-166,1-1 38,-8-2-496,8 2 408,0 0-125,2 1 204,0 0-37,1 0 22,-1-1-33,1 1-36,0-1-40,-1 0-42,1 0-46,-1-1-49,1 0-52,-4-9-980,-7-11-902</inkml:trace>
  <inkml:trace contextRef="#ctx0" brushRef="#br1" timeOffset="22218.87">4673 11783 4480,'-1'0'966,"-1"0"-418,-3 0-277,1 1-70,0 2 2,2 2-78,0 8 78,2-7-100,0 0 42,0 3 135,2 13 292,6 11 404,-3-11-363,-2-7-244,-1-2-100,-2 0-44,1 7 227,2-3 56,10 10 559,-9-11-595,2 4 162,-1-9-280,3-1 36,-4-6-170,9 8 166,-5-8-167,-3-3-53,0-1 45,1-2 55,0 0 64,0-1-230,-2 2-66,-1-1 0,1 1 0,-1-1 0,0 0 0,1 0 0,-1 0 0,0-1 0,-1 1 0,1-1 0,0 1 0,-1-1 1,1 0-1,-1 0 0,0 0 0,0 0 0,0-1-34,22-46 213,9 3-149,-27 36-61,-1 0-1,3-10-2,-3 10 0,-1 1 8,0 0-1,-1 0 0,-1 0 1,1-1-1,-2 1 0,1-1 1,-1 1-1,-1-9-7,0 10 14,-1 1 1,0-1-1,-1 1 0,0 0 1,0-1-1,-1 1 0,0 0 1,0 0-1,-3-5-14,-8-20 31,13 30-39,0 0 0,0 0 1,0 1-1,-1-1 0,1 0 0,-1 1 0,1-1 0,-2-1 8,-13-7-166,5 4 48,9 6 102,-11-7-216,4 5-58,0 6-47,-2 6-35,1 1-5,-5 6-254,-4-1-63,17-14 646,-14 10-437,8-5 198,1 1-35,1 0-34,0 2-39,0 1-40,0 3-42,-3 13-563,5-12 465,1-1-50,0 6-482,2 6-703</inkml:trace>
  <inkml:trace contextRef="#ctx0" brushRef="#br1" timeOffset="22744.92">5157 11621 9088,'-5'6'910,"-1"-2"-89,1 2-24,-1-1-109,1 1-108,1-1-110,0 2-109,1-1-111,1 2-110,2 0-112,0 3 280,0 0-43,0 11 158,0 2-72,0 28 314,0-34-363,0 0 84,2-1-90,2 4 18,0-2-99,4 19 142,-7-23-194,0 1 48,-1-9-106,0 0 0,1 0 0,0 0 1,2 3-106,6 23 324,-6-27-264,-1 5 98,0 0-42,-3 17 95,1-17-104,0-9 33,3-4 40,11-12 177,-11 10-253,0-5-53,2-5-40,-1-1-1,1-6-10,2-40-5,6 1-43,-10 39 9,-2 13 8,0 0-1,0 0 1,3-8 31,1 5-33,0 0 0,0 0 0,1 0 0,6-7 33,32-43-84,-30 43 76,2-6 3,10-11-12,-1 13-52,-21 20 60,0-1 1,1 1-1,-1 0 0,1 0 0,-1 1 1,4-2 8,-1 2-27,0-1 0,1 1 0,-1 1 0,7-1 27,1 1-5,-11-1 15,1 1 1,-1-1-1,0 1 0,0 1 0,0-1 0,0 0 0,0 1 0,0 0 0,0 0 0,1 1-10,5 4 31,0 1-35,-1-4-61,-1 1-78,-5-1-8,-1 2 76,0-1-10,-1-3 13,1 0-37,0 0-93,2 0-89,1-1-109,-3 1 155,2-1-35,-3 0 235,0 0-42,0 0-36,0 0-36,1 0-71,-1 0-39,3 0-365,-1 0-75,6-1-1051,-7 1 1253,0 0 42,0-1 48,0 1 74,-1-1 92,0 0 107,3-7-1579,-1-1 331,14-11-1829</inkml:trace>
  <inkml:trace contextRef="#ctx0" brushRef="#br1" timeOffset="23054.4">6064 10876 11392,'-6'11'1133,"4"-7"-655,0 0 0,0 0-1,1-1 1,-1 1 0,1 0 0,0 0 0,0 2-478,-4 23 1457,2-11-1268,-1 1-84,-3 18 28,4-18 112,2-6-39,0 1 48,2-3-45,0 6 50,-1 26 314,0-1-75,0 0-67,0 1-63,0-1-59,0 1-53,0-1-49,0 0-43,0 35 38,0-1-96,0 9-65,0 112-42,0-127 42,0-42-149,0 33 50,0-44-9,0 1-69,0-9 22,0 1-34,0-1-38,0 1-42,0 0-47,0-1-51,0 1-56,0 0-59,0-3 25,0-1-48,0 1-576,0-4-104,0-2-112,-1-2-127,-2-2-103,3 3 1485,-6-7-1560,-1-2-56,6 7 1284,1 0-1,-1 0 1,1 0 0,-1 1-1,1-1 1,0 0 0,0 0-1,-1 0 1,2 0 0,-1 0 333</inkml:trace>
  <inkml:trace contextRef="#ctx0" brushRef="#br1" timeOffset="23317.47">5883 11299 10752,'0'3'600,"0"0"-49,0-1-38,0 1-45,0-1-43,0 1-40,0-1-36,0 0-33,0 2 229,1 0-103,0 0-66,4 9 679,-1-8-536,-1-2-206,-1 1 44,2-1 53,-1 1 61,2 1 38,3 3-36,0 0-42,0-1-38,0-2-33,2-1-10,0-1-71,2 3-42,-1-2-71,2 0-34,8-1-16,-16-3-85,-1 0 1,1-1 0,-1 1 0,0-1 0,3-1-32,14-6 76,-3 0-66,2 0-77,2 1-39,-3 1-22,0-1-45,0-1-53,-1 0-61,1-2-105,1-2-83,5-3-183,27-15-730,-2 1-74,-2-2-85,-3 0-93,-20 13 633,34-24-1397,-32 25 1399,24-10-648,32-10-699</inkml:trace>
  <inkml:trace contextRef="#ctx0" brushRef="#br1" timeOffset="19631.12">1549 11279 6016,'0'0'808,"0"0"-297,0 0-116,0 0-40,-1 0 23,1 0-73,-1 0-73,-1 0-70,-2 0-50,-5 0 6,6 0-4,2 0 108,1 0 82,0 0 58,0 0-126,-3 0 35,-10 0 294,12 0-558,1 0 0,0 0 0,0 0 0,0 0 0,0 0 0,0 0 0,0 0 0,0 0 0,0 0 0,-1 0 1,1 0-1,0 0 0,0 0 0,0 0 0,0 0 0,0 0 0,0 0 0,0 0 0,-1 0 0,1 0 0,0 0 0,0 0 0,0 0 0,0 0 0,0 0 0,0-1 0,0 1 0,0 0 0,0 0 0,0 0 0,-1 0 0,1 0 0,0 0 0,0 0 0,0 0 0,0 0 0,0 0 0,0-1 0,0 1 0,0 0 0,0 0 0,0 0 0,0 0 0,0 0 0,0 0 0,0 0 0,0-1 0,0 1 0,0 0 0,0 0 0,0 0 0,0 0 0,0 0 0,0 0 0,0 0 0,0 0 0,0-1-7,0-2 99,0-1 106,0-1 62,0-6 431,0 7-513,0 2-35,0-1-34,0 2-86,0-2 384,0 2-167,0 1-48,0-3 34,0-8-23,0-1 82,0-2 101,0-20 593,0 22-679,0 4-109,0-1-43,0 2-53,0 0-63,0 3 228,4 11 101,3 8-154,1 4-35,1 5 0,0 16 44,-2 40 166,-3-43-236,0-6 43,-1 1 49,1 7 99,-2 24 233,-2-17-274,3 25 71,3-13-72,1 9 4,-2 8-89,-4 2-37,-2 82 83,0-30-123,0-93-107,1 16-38,4 1-71,3-21 14,-3-16-35,-1 1-69,-1 0-89,-1 2-109,-1-16 403,0 1-37,0 0-41,0 0-45,0 1-44,0-1-41,0 1-40,0-1-39,0 1-38,0 0-36,0-1-35,0 1-33,0 4-485,0-1-117,0 0-107,0-7 595,0 0-61,2 0-1445,-1-1 1206,2 0 139,0 0 88,1 0-31,3 0-208</inkml:trace>
  <inkml:trace contextRef="#ctx0" brushRef="#br1" timeOffset="20246.18">1508 11218 8320,'0'-3'650,"0"-1"-53,0 0-54,0 0-53,-1-2 122,1 0-108,0 0-106,0 0-105,0 1-103,1-1-103,1 1-102,0 0-100,4-7 94,6-6 34,7-13 27,-16 25-35,0 1 0,1-1 0,0 1 0,0-1 0,4-3-5,5-3 41,1 0 0,12-8-41,-1 0 32,-11 10-24,2 1-1,-1 0 1,1 0 0,0 2 0,1 0 0,0 1-1,0 1 1,10-2-8,13-1 39,-7 5 35,1-1 39,-13 1-34,-7 0-11,0 1 0,0 1 0,0 0-68,-2 2 46,0-1 0,0 2 0,0 0 0,-1 0 0,1 1 0,-1 0 1,5 2-47,-8-1 37,1 0 0,-1 0 1,0 1-1,0 0 1,5 3-38,-7-3 20,-1 0 1,1 1-1,-1-1 1,2 4-21,34 44 90,-35-46-74,-1 0-1,0 1 1,0-1-1,0 1 1,1 4-16,-4-7 8,-1-1 0,0 1 0,0 0 0,0-1 0,0 1 0,-1 0 0,0-1 0,0 1 0,-1 0 0,1 0 0,-1 2-8,-5 26 57,-1-1 0,-1 0 1,-1 0-1,-2-1 0,-7 11-57,6-16 86,-2 0 0,-12 17-86,13-24 73,-2 0 0,0-1 0,-9 9-73,-4-1 265,-31 23-265,24-24 172,-21 12-172,10-5 81,37-25-44,-1 0 0,-9 4-37,-6-3 29,13-5-21,-7 5-11,9-2-34,-2-4-45,9-2-46,6 0-6,33 1 22,0 0 103,6 3 97,-27-2-6,1 1 0,-1 1 1,3 2-83,-3-2 60,0 1 39,3 0 73,1 1 43,3 3 88,10 9 207,23 24 128,-23-15-244,2-2 46,-27-21-377,14 10 451,16 14-514,-28-20 140,0 1 0,-1 0 1,2 3-141,10 14 180,0 1-35,1 0 13,-5-3-32,-11-14-88,1 0 1,-2 1-1,1-1 0,-1 3-38,2 5 59,1 0 0,3 6-59,1-4 24,0 0-37,-2 0-62,-6-7-57,3 16-102,-2-12 46,-2-8 56,0 0-36,2 3-126,2 0-100,3 8-960,9 17-1091,-5-20 746,-11-15 1238,1 0-44,-1-1-144,2 1-367,0 0-163,-2-1 456,-1 2-42,0 0 105,0 1-31,-1 3-233</inkml:trace>
  <inkml:trace contextRef="#ctx0" brushRef="#br1" timeOffset="24743.12">7878 10775 8064,'-7'0'1093,"3"0"-403,1 0-158,1 0-53,0 0 30,0-1-101,1 0-97,-1-1-93,-1-1-86,-1 0-58,-3-4 24,5 5 0,1 1 198,1 0-165,0-2 5,0 3-128,0-1 0,0 0-1,0 1 1,0-1 0,0 0 0,0 1 0,-1-1-1,1 1 1,0-1 0,0 0 0,-1 1 0,1-1-1,0 1 1,-1-1 0,1 1 0,-1-1-8,-8-4 67,7 5-61,0-1 1,0 1 0,0 0 0,0 0 0,0 0-1,0 0 1,0 1 0,0-1 0,0 1 0,0-1 0,0 1-7,-25 12 85,-13-6-32,12 1 5,0 1 0,0 2-1,2 0 1,-23 14-58,30-15 20,-14 6 30,16-9 3,1 1 0,0 1-1,1 0 1,-6 6-53,-7 9 121,2 0-39,1 1-37,1 0-33,-17 18-58,38-41 35,1 1 0,0-1 0,0 1 1,0 0-1,0 0 0,0 0 1,0 0-1,0 2 11,2-4-9,-1 1 1,1 0-1,-1-1 1,1 1-1,0 0 0,-1 0 1,1-1-1,0 1 1,0 0-1,1 0 1,-1-1-1,0 1 0,0 0 1,1 0-1,-1-1 1,1 1-1,0 0 1,0 0 8,11 15-33,-9-14 34,0 0 0,1 1 0,0-1-1,0-1 1,0 1 0,0 0 0,2 0-1,15 6-27,22 6 27,4 1-10,-20-5 35,50 18 120,-43-16-13,-1 3 35,-1 3 44,-3 2 53,-1 3 59,-3 3 68,-3 2 77,-4 4 83,-14-26-389,-1 0 0,0 1-1,-1-1 1,0 1 0,0-1 0,0 1 0,-1 0 0,0 5-162,-2 12 389,-3-1-52,-2-3-110,-2-1-62,-3-1-71,-2 0-84,0-3 48,0-1 1,-8 7-59,-30 23 59,20-21-83,-28 16 24,29-20-72,-1-1-113,1-1-89,5-7-1,9-4 27,0 2-66,11-7 23,1 2 107,-1 0 60,-1 2 26,1-2 13,2-2-13,1 1-23,-1-1-46,1-1-13,-1 1-45,1-1-48,0 0-56,0 0 10,0 0-46,-1 0-47,1-1-53,0 1-53,0-1-59,-1 0-61,0 0-63,0-1-2932,3-1 2151,0 0 571,0-1 56,0-2-116,0-2-425</inkml:trace>
  <inkml:trace contextRef="#ctx0" brushRef="#br1" timeOffset="25264.52">8503 11279 7552,'0'5'712,"0"0"-42,-1-2-54,-1 0-66,-1-1-79,-1-1-92,-2 0-103,-1-1-116,-2 0-88,0 2-54,-18 7-92,15-3 106,9-6-34,0 1 1,1 0-1,-1-1 0,0 1 0,1-1 0,-1 0 0,0 0 0,1 0 0,-1 0 0,0-1 2,-13 1 36,9 1 22,3 2 38,-3 6 96,7-8-181,0-1 0,0 1 0,0-1 1,-1 1-1,1-1 0,0 0 0,-1 1 0,1-1 1,0 1-1,-1-1 0,1 0 0,-1 1 0,1-1 0,0 0 1,-1 1-1,1-1 0,-1 0 0,1 0 0,-1 1 1,1-1-1,-1 0 0,1 0 0,-1 0 0,0 0 1,1 0-1,-1 0 0,1 0 0,-1 0 0,1 0 0,-1 0 1,0 0-12,-2 1 255,0 2 92,-2 2-75,0 2 58,4-5-235,0-1 1,0 1-1,0 0 1,0 0 0,1 1-1,-1-1 1,0 0-1,1 0 1,0 0-1,0 0 1,-1 0 0,1 1-1,1 0-95,2 15 487,3-4-280,2 3-38,3 6 14,-2 0-38,-7-10-87,-1-10-48,-1-1 0,1 1 0,-1-1 0,1 1 0,0 0 0,0-1 0,0 1 1,1 0-11,15 13 42,-4-5 6,-4-1 58,-2 0-1,1 1 1,4 9-106,-6-11 74,0 0 0,0 0 0,4 4-74,-9-12 12,0 0-1,0-1 1,0 1 0,0 0 0,1 0 0,-1-1-1,0 1 1,0-1 0,1 1 0,-1-1 0,0 0-1,1 1-11,6 1 61,2 3 30,-7-3-65,0 0-1,0-1 0,1 0 1,-1 1-1,0-1 0,1 0 0,0-1-25,-2 1 16,0-1 0,0 0 0,0 0 0,0 0 0,0 0 0,1-1 0,-1 1-1,0 0 1,0-1 0,0 0-16,32-12 123,-23 9-88,-9 4-33,0-1 1,1 1-1,-1-1 1,0 0-1,0 0 1,0 0-1,0 0 1,0-1-1,0 1 1,0-1-1,-1 1 1,1-1-1,0 1 1,-1-1-1,1 0 1,-1 0-1,0 0 1,2-1-3,27-42 7,17-21-84,-35 51 48,13-17-16,-18 17 58,0 1 1,3-10-14,10-21 106,-8 22-33,3-3-34,-8 7 25,-3 3 45,-2 0 75,-2-1 131,0 17-311,0 0 0,0-1 0,0 1 1,0 0-1,0 0 0,0 0 0,0 0 0,0 0 0,0 0 0,0 0 0,0-1 1,0 1-1,0 0 0,0 0 0,0 0 0,0 0 0,0 0 0,0 0 0,0 0 0,0 0 1,0-1-1,0 1 0,0 0 0,0 0 0,0 0 0,0 0 0,0 0 0,-1 0 1,1 0-1,0 0 0,0 0 0,0 0 0,0-1 0,0 1 0,0 0 0,0 0 0,0 0 1,0 0-1,-1 0 0,1 0 0,0 0 0,0 0 0,0 0 0,0 0 0,0 0 0,0 0 1,0 0-1,0 0 0,-1 0 0,1 0 0,0 0 0,0 0 0,0 0 0,0 0 1,0 0-1,0 0 0,-1 0-4,1 0 10,-1 0 0,0 0 0,1 0 1,-1 0-1,0 0 0,1 0 0,-1 0 0,0 1 1,1-1-1,-1 0 0,0 0 0,1 0 0,-1 1 1,1-1-1,-1 0 0,0 1 0,1-1 0,-1 1 1,1-1-11,-1 1 19,0 0 1,1 1 0,-1-1-1,1 0 1,0 0 0,-1 1-1,1-1 1,0 0 0,0 1-1,-1-1 1,1 1 0,0-1-1,1 0 1,-1 1-20,-1 6 90,0 0 0,0 0 0,-1 0 1,1 0-1,-2 1-90,-5 23 248,5-16-86,1 0 0,1 1 1,1 10-163,4 29 223,3-11-148,-1-25-86,0-2-38,1 1 16,-1 1-119,-1 0-101,-1-1-81,3 7-246,4 11-409,-7-28 563,4 7-407,-5-12 466,-1-2 89,0 1-48,1-1-57,0 0-68,0 0-77,1 0-87,0 0-95,0 1-106,0-1 50,0 1-33,8 9-1716</inkml:trace>
  <inkml:trace contextRef="#ctx0" brushRef="#br1" timeOffset="25787.81">9229 10593 11648,'-14'29'1525,"5"-11"-561,1-5-220,2-2-73,2-4-160,0 0-84,1-2-77,0 1-70,1-1-62,0-1-55,0 0-48,1 0-41,0 0-27,0 1-36,0 10-62,1-7 66,0 0 51,1 1 70,-1 32-47,0 0 37,0 41 219,0-6 61,0 136 896,0-120-791,-1-61-195,-2 0 0,-1 3-316,-5 23 394,9-56-380,-3 21 187,1 31 217,3-33-198,-1-5 2,0 0 71,3-33-276,7-7-109,-2 7 18,-7 14 57,11-25-105,2 0-37,-10 21 92,0 0-1,1 0 0,1 1 0,-1 0 1,1 0-1,0 0 68,15-12-196,-12 12 51,0-1 1,6-8 144,12-24-238,-7 9 97,-6 13 35,0 1 1,5-3 105,35-33-131,-17 17 84,-33 32 38,0 0 1,1 0 0,-1 0-1,1 1 1,0 0 0,0 0-1,0 0 1,1 1 0,2-1 8,-3 1-5,1 1 0,0-1 0,-1 1 1,1 1-1,0-1 0,0 1 0,-1 0 0,5 1 5,0 0 1,0 1 0,0 0 0,-1 0 0,9 4-1,41 20 51,-54-24-47,0 1 1,0 0-1,0 1 0,0-1 0,0 1 1,-1 0-1,0 0 0,0 1 0,0-1 1,0 1-1,0 0 0,-1 0 0,0 0 1,1 2-5,-1 0 18,-1-1 0,1 1 1,-1 0-1,1 7-18,-2-8 15,0 0 0,-1 0 0,0 0 0,0 0 0,0 0 0,-1 5-15,-1-2 43,1 0-1,-2 0 1,0-1 0,0 2-43,-17 33 231,-3-4 40,13-21-115,-15 23 171,1-9-86,18-25-192,0-1 1,0 0-1,0-1 1,-1 1-1,0-1 1,0 0-1,0-1 1,-6 3-50,-1-1 115,0 0 1,-11 3-116,-27 5 131,19-6-77,-12 6-46,-9 3 66,36-13-80,1-2-34,-5-1-74,-1-3-93,1-4-113,10 2 110,0-2-36,0 0-88,1 1-52,3 2 83,2 1-45,-5-2-665,9 4 709,-1-1 0,1 0-1,0 1 1,0-1 0,0 0-1,1 0 1,-1 0 0,0 0-1,-1-1 305,-2-4-965,2-2-51,1 1 166,1 0-63,1-2-245,-1-5-646</inkml:trace>
  <inkml:trace contextRef="#ctx0" brushRef="#br2" timeOffset="103105.24">13704 1844 4608,'0'0'1021,"0"0"-442,0 0-135,-1 0-182,-1 0-35,-4 1-21,2 1 80,2 0 68,0 1 52,-4 6 582,3-7-757,-1 0 74,-3 1 215,3 7 221,2 0-319,-13 24 294,-3 0-64,2-3-154,2 1-92,3 1-112,8-16-194,2 0-36,1-5-10,-1-1 0,-1 1-1,0-1 1,-3 9-54,2-8 51,0 0 0,1 0-1,0 7-50,1-13 26,2 0 0,-1 0 0,0 0-1,1 0 1,2 5-26,2 9 136,9 9 0,-13-26-110,2 0-1,-1 0 1,0 0 0,0 0 0,1-1-1,0 1 1,2 1-26,15 7 215,-11-8-163,-6-2-35,0 0 0,0 1 0,0-2 0,1 1 0,-1 0 1,3 0-18,-5-1 7,1-1 1,-1 1 0,1 0-1,-1-1 1,1 1 0,-1-1 0,0 1-1,1-1 1,-1 0 0,1 0-8,8-3 40,7-1-2,3-1-42,4-7-73,-18 9 50,43-31-79,-28 18 31,-10 6 0,0 0-33,-1-2-42,0 0-50,-4 1 111,-1-2-60,-1 1-57,-1-2-54,2-8-225,-1 10 277,1-4-79,-4 6 35,-2-1-117,-5-5-262,3 9 330,0-2-92,2 8 275,1 0 0,-1 0 1,1 0-1,-1 0 0,0 0 1,0 0-1,0 1 0,0-1 0,0 0 1,0 1-1,0-1 0,-1 0 1,1 1-1,0-1 0,-1 1 1,0 0-1,1 0 0,-1-1 0,-1 1 118,-4-4-243,-2 1-61,0 0-61,-1 1-62,0 0-64,0 2-63,0 2-66,1 1-66,4 0 302,0 1 49,0 1-18,-3 3-119,8-6 432</inkml:trace>
  <inkml:trace contextRef="#ctx0" brushRef="#br2" timeOffset="103703.22">14269 1300 4480,'0'0'1021,"0"0"-442,0 0-135,0 0 56,0 0-223,0-1-63,0 0 2,0 0 47,0-1-7,0 1-37,0-2 132,0 1-102,0 0 266,0 2-293,0 1 50,0 1 69,0-1 87,0 1-85,0 0 53,0 0 59,0 1 64,0-3-83,3 3 104,7 7 145,-6-6-421,-2-2-49,-1 6 205,0 5-119,1 2-69,1 1-56,1 0-41,3 18 82,-1 30 161,0-34-275,2 21 2,-5-10 55,-3 26-160,0 0 150,4 33-150,9-16 37,-9-26 14,-3-37-76,-1 0-36,0-4-21,0 0-36,-1 0-39,1-1-44,0-3-5,0-1-36,-1 0-40,1-1-43,0-4 241,0 0-44,0-1-43,0 0-40,0 0-39,0-1-37,0 0-35,0 0-34,0 5-450,0 0-112,0 0-100,0 0-84,0-2 412,0 1 91,0 0-34,0 6-218</inkml:trace>
  <inkml:trace contextRef="#ctx0" brushRef="#br2" timeOffset="104257.43">15176 1703 3968,'-2'0'249,"-1"-1"-25,-2 0 43,3 1-130,-1 1 52,1-1 21,-1 1 59,0 1 68,-1 0 79,-13 6 53,10-5-271,1-1 37,-6 1 406,5-1-113,2 0-204,-2 3 119,-9 3 218,-1-3-72,-7 3 280,4 3-338,-6 4 197,11-7-405,-1-1-34,-4 3 35,0 2 80,7 2-85,2 1-72,2 1-64,-2 4-40,-3 0 17,-5 11 32,13-18-121,1 1 1,-2 8-72,1-4 28,-11 32-7,10 7-31,0-18 39,-2 3-7,7-13 22,2-4 27,5 2 45,8 10 7,-10-29-85,-3-7-32,0 0 1,1 0-1,-1 0 0,0 0 1,0 0-1,1 0 0,-1 0 1,1 0-1,-1-1 1,1 1-1,-1 0 0,1 0 1,-1-1-1,1 1-6,0 0 1,0-1 1,0 0 0,0 0-1,0 0 1,0 1-1,0-1 1,0 0-1,0 0 1,0-1-1,0 1 1,0 0-1,0 0 1,0 0-1,0-1 1,0 1-1,-1 0 1,1-1 0,0 1-2,38-17-80,-25 9 3,-1-1 0,0 0-1,4-5 78,-2 1-116,0-1 0,6-8 116,7-13-80,19-39-107,-32 54 145,-8 11 23,0 1 0,-1-1 0,0 0 1,3-10 18,-2 1-22,-1 1 1,-1-1-1,-1-1 22,5-17-26,24-74-22,-6-18 85,-8 65-2,-4 15 37,-4 2 96,2-23-28,-7 41-68,-1-1 36,4-10 124,0 6 66,-4 16-104,1-1 34,6-23 170,-8 24-201,-1-3 76,-2 1 85,-1 4-56,0 13-140,0 4 1,0 13 198,0 0-169,0-7-118,0 41 39,0 90 350,0-78-317,0-7-104,0-27-64,0 0-35,0 3-52,0 0-56,0 0-61,0 0-68,0 0-74,0-1-79,0 1-88,0-1-91,0-11 374,1 0-118,0 0-110,1-1-101,0-1-92,0 0-82,0 0-73,1-1-65,-1-1 65,0-1-35,-1-3 285,0 0 54,-1-3 81,1 0 0,0-1 0,1 1 0,-1-1 0,2 2 443,1 1-689,2 0-54,3 1-200,4 4-532,-12-13 1389</inkml:trace>
  <inkml:trace contextRef="#ctx0" brushRef="#br2" timeOffset="101397.43">12253 1340 3712,'0'0'855,"0"0"-366,0 0-240,0 0-41,0-3 113,0-5-7,0 3-36,0 2 11,0 2 457,0 1-490,0 0 283,0 0 405,0 0-725,0 0 228,0-3 321,0-1-586,0-6 180,0 7 204,0 3-156,0 0 108,0-3-113,0-6 189,0 18-100,0-6 167,0-3-197,0 0 86,0 0-140,0 0 107,0 0-149,0 3 80,0 66 118,0-1-93,0 1-81,0-1-69,0 14-12,0-1-66,0 17-11,0 50 65,0-90-155,3 1-144,11 45 203,-10-40-121,-4 87 182,-1-106-227,1 1-42,0-41-125,0-1 39,0 6 5,0 2 101,0 17 149,0-18-170,0-2-56,0-1-67,0 1-83,0-1-97,0-3 89,0-1-37,0 1-40,0-1-43,0 1-45,0 0-48,0-1-51,0 0-53,0 1-56,0-1-58,0 0-61,0 1-64,0-1-67,0 0-68,0 0-72,0 0-74,0-7 358,0-5-1508,0 5 1332,0 2 251,0 0 86,0 0-22,0 1-187</inkml:trace>
  <inkml:trace contextRef="#ctx0" brushRef="#br2" timeOffset="101895.43">12999 1078 4736,'-3'0'315,"0"0"-38,-1 0 180,2 0-120,-1 0 364,3 0-416,1 0 49,1 0 70,-1 0 89,1 0-105,0 0 54,-1 0 60,1 0 67,-9 1 36,2 2-60,2 4-68,2 6-78,1 13 363,0 0-85,0-1-81,0 1-74,0 0-69,0 0-62,0 0-56,0-1-51,0 22 117,0 0-110,0 6-56,0 72 208,0-79-233,4 49 42,4 1-80,-4-52-116,3 60 109,7-3-37,-11-59-60,0-5 21,2 0 0,7 29-89,-5-37 89,1 20-89,-5-16 14,-1-10-44,-2 0-49,0-2-82,4 19-334,-3-32 428,1 0-34,0 0-33,0 0-34,2 4-200,-1 0-95,-1 0-92,-2 1-90,0 6-449,0-3 64,0-3 52,0-1 43,0-5 492,-1-1-67,0-2-65,-1-1-60,0-1-57,-1-1-54,0-1-49,-1 1-46,2-1 316,1 0 70,0 0-22,1 0-162</inkml:trace>
  <inkml:trace contextRef="#ctx0" brushRef="#br2" timeOffset="102155.78">12253 2086 5376,'-12'0'1226,"9"0"-861,1 0-36,0 0 21,1 1-62,1 0-51,0 1-40,0-1-33,0 0-88,0 0-63,0 2-57,0-2 76,0 0 47,0 0 67,0 1 101,0-1 114,0 0-132,0 0 37,0 0 38,0 0 41,0-1 17,3 0 407,2 1-234,2-1-9,2 0-59,-1-1-72,0-2-89,0-1-7,-1 1-44,0 0-38,-1 1-36,9-2 94,2 3-88,4 1 9,-2-3-39,0 0-38,0-2-35,18-6-9,1-2-108,-3 0-77,3 1-58,-16 6-156,34-9-343,-36 10 404,-1 0-46,0 0-63,-1 1-83,-10 1 148,0 1-41,4-2-278,15-2-928,-18 4 1040,3 0-74,0 1 78,3 1-27,6-1-185,-21 1 722</inkml:trace>
  <inkml:trace contextRef="#ctx0" brushRef="#br2" timeOffset="110390.68">15559 3114 4992,'0'-11'1115,"0"6"-481,0 3-312,0 1-54,3 0 150,5 1 12,-5 0-252,0 0 41,-1 0 195,-1 0 355,-1 0-464,0 0 63,0 0 394,0 0 163,0 0-559,0 0-70,0 0 299,0 0 407,0 0-769,0 0 249,0 4 361,2 4-523,5-1 218,-7-7-490,1 1 0,0-1 0,0 1 0,-1 0-1,1-1 1,0 1 0,-1 0 0,1-1 0,0 1 0,-1 0 0,1 0 0,-1-1 0,1 2-48,1 13 310,-2 1-27,0 14 142,4 5-98,9 25 153,-11-35-304,-1-1-1,-1 5-175,0-1 369,4 24-369,0-26 98,-2-11 13,0 0 0,0 13-111,-3-7 304,-4 20-304,1-6 160,-3 66 224,-6 0 176,6-4-155,-7-13 70,8-6-118,1-54-167,1-1-45,-5 24 120,8-26-128,2 3 63,3 1 74,10 12 30,-11-25-150,0-2-18,1-2-35,-3-7-92,0 0 0,0 0 0,0 0 0,0-1 0,0 1 0,0 0 0,0 0 0,0-1 0,0 1 0,0 0 0,0-1 0,1 1 0,-1-1 0,1 1-9,2 0 19,0 0-1,0-1 1,0 1 0,1-1-1,-1 0 1,0 0-1,0 0 1,1 0-1,-1-1 1,3 0-19,17-7 43,-3-2-42,-10 2 19,1 2 0,0-1-1,0 1 1,6-1-20,10-5 7,6-6-77,-7 1-148,-5 3 58,-6 4 5,-3 2-25,1 1-64,-2 2-18,-1 0-62,1 0-73,-1 2-79,6 0 20,-6 0 2,-5 2 176,-1-1-44,0 0-48,1-1-56,-1-1-59,1-1-68,-3 1 379,0 1-98,1 0-86,0 1-72,1-1-122,-1 0-57,12-6-1551,-10 6 1266,-2 1 403,0 0 42,0 0 41,-1 1 69,0-1-180,0 1-54,7 0-1427,-6 1 1209,0 0 139,0 0 87,1 0-27,2 0-201</inkml:trace>
  <inkml:trace contextRef="#ctx0" brushRef="#br2" timeOffset="110777.79">16426 3074 8960,'1'2'312,"1"-1"-60,0 0 42,-1 0-67,2 1 106,-1 0-63,0 0 28,0 0 98,0 1 31,0 0 106,-1-1-222,0-1 34,0 2 34,0-1 38,1 1-285,-1 0-34,6 10 177,-5-8-137,0 1 63,-1 0 30,0 0 74,0 1 86,-1 1 100,0 7-21,0 1-38,-1 0-36,1 0-34,-1 20 309,1-1-110,1 8 6,3 19 165,2-25-415,2 10-15,-5 0 3,-1 4-41,-2 1-43,-1 1-47,0 22-7,1 22-22,0 129 302,0-207-418,0 1-45,0 1-45,0 0-44,0 0-44,0-2-44,0-1-44,0-2-45,0-11-78,1 1 33,0 2-249,-1-6 429,1-1 1,-1 1-1,1-1 0,-1 1 1,1-1-1,-1 1 0,1-1 1,0 0-1,0 1 0,0-1 1,0 0 146,1 2-387,1-1-45,-1 0-11,-1 0-173,0-1-88,0-1-43,-1 2-1058,0 0 776,0 0 177,0 1 113,0 2-37,0 2-265</inkml:trace>
  <inkml:trace contextRef="#ctx0" brushRef="#br2" timeOffset="111130.79">17373 3074 8960,'-1'0'349,"-1"0"-73,1-1-58,0 1-38,-2-1 229,1 1-202,0 0 87,0 1 98,-1-1 34,0 1 111,2 0-222,-1 0 36,0-1 36,0 1 40,-18 10 26,10-4-181,4-3-68,0 1 51,0 0 61,1 0 72,-5 4-5,1-2-34,-9 5 268,-6 4 44,3 2-267,0 1-55,-3 6 18,-4 7 126,11-8-188,0-1-56,1-4-62,-15 19 115,11 2-83,10-19-103,-5 8 50,-10 21 136,3 2 35,19-43-263,0-1-1,1 1 0,0 0 1,0 0-1,1 0 0,0-1 0,1 1 1,0 0-1,0 0 0,1 0 1,0 1-64,5 12 194,0-2-36,10 17 61,-7-15-134,-7-17-61,1 0 0,-1 0 1,1-1-1,0 1 0,0-1 0,2 2-24,0-1 10,0 1-1,0-1 1,1-1-1,1 2-8,25 15-47,0-5-59,-24-12 72,12 5-202,27 9-209,-30-13 238,-2-2-16,-1 0-61,1 0-77,0-1-92,-3-1-5,1 0-83,-1-1-92,0 0-101,1-1-108,-1 0-119,1 0-126,-7 0 493,0 0-35,6-1-240,0-1 116,3-1-41,6-4-271</inkml:trace>
  <inkml:trace contextRef="#ctx0" brushRef="#br2" timeOffset="111905.78">12273 4909 5248,'0'-6'640,"0"1"-85,-1-3 152,4-5 810,-1 9-893,3 1 109,-2 2-313,0 1 42,1-1 48,1 1 52,4 0 302,-5 0-538,-1 0 5,1 4 47,1 0-131,7 8 97,-9-9-292,-1-1 1,-1 0 0,1 0 0,0 1 0,-1-1 0,1 1-1,-1-1 1,1 3-53,5 35 592,1-5-317,2 1 37,9 34 301,7 58 69,-11-41-271,-6-14-135,-2 2-88,0 80 244,0-82-278,4 0-37,4 43 28,-8-15-49,7-17 32,-12-63-82,0-1-58,2 10-95,0 0-88,0 0-70,3 0-50,-3-14 140,2 6 1,-3-9-10,-1-1-71,-1-6 79,0 0-39,0-1 2,-1 1-34,1-1-37,-1 1-40,1 0-42,-1-1-47,0 2-48,0-1-51,0-2 191,1 15-802,-1-16 836,1 0-51,0 0 7,0-1-54,1 0-64,-1-1-72,1 0-82,0 0-89,1 0-100,0-1-108,-2 0 458,0 0 39,0-1-317,-1-5-573,0-4 190,0-13-674</inkml:trace>
  <inkml:trace contextRef="#ctx0" brushRef="#br2" timeOffset="112275.52">13059 4747 5760,'0'0'1264,"0"0"-886,0 0-36,0 0 24,0 1-60,-1 0-46,-1 1-35,-1 1-84,0 0 41,0 1 49,1 0 58,-1 1 67,2-1 77,-1 1 85,2 0 95,0-2-175,-2 1 198,1-1-340,-2 3 68,0 1-35,-1 6 236,1-2-210,1 0-47,-1 13 202,3 26 376,2-33-544,0-1 63,4 9-24,2 17 86,-2 49 376,1-48-540,0 1-68,0 50 171,5-16-196,-3-39-42,10 26-168,14 22 70,-6 7-54,7-7 26,-21-40 74,3 21-116,-8-31-14,0-1-60,2 0-77,2-1-99,3 2 38,-6-17 16,-6-11 56,0-1-37,1 6-264,0 4-374,-2-3 12,2-1 276,-2-8 217,0 0-61,-1-1-81,-1 1-103,0-3 232,0-1-34,-1 1-37,0-1-39,0 1-42,0-1-45,-1 1-48,-1-1-51,2-1 120,0 0 44,-3-1-912,0-2 734,0 0-34,-6-3-411,-1-1-14,3 2 436,1 1 212,1 0 50,-5-2-203,-6-4-171</inkml:trace>
  <inkml:trace contextRef="#ctx0" brushRef="#br2" timeOffset="112513.92">12333 5916 9344,'15'-14'1252,"-7"6"-461,-2 2-182,-1 1-61,-1 1 33,0 1-111,0 0-103,4-1-95,2 0-113,25-16 165,-19 11-156,3-5 180,-14 10-204,0 1-1,0-1 1,0 1 0,0 0 0,1 0-144,8-1 236,2 1-39,15-3 111,-20 2-161,0 0 1,1-1-1,-1-1 0,2-1-147,13-8 221,3-1-86,-14 7-113,1 1-40,26-11-145,5 3-102,-23 9 82,1-1-43,0 1-47,0 0-53,8-2-190,-1 0-112,-2 0-125,-15 4 325,0 0-35,11-4-30,0 0-92,-1 1-89,0 0-87,0 0-84,0 2-80,-1-1-80,1 2-75,-7 1 434,-1 0 88,3-1-26,9-3-198,-29 8 782</inkml:trace>
  <inkml:trace contextRef="#ctx0" brushRef="#br2" timeOffset="112918.7">13765 5191 8704,'0'3'741,"0"1"-54,0 0-54,0 0-55,0 0-55,0 0-54,0 0-56,0 0-55,0 0-55,0 0-57,0-1-55,0 1-57,0-1-56,0 0-56,0 0-58,0-1-56,0 20 685,0-1-32,0 22 462,0 0-121,0 0-111,0 0-104,0-1-93,0 1-84,0-1-76,0-4-99,0 0-48,0 0-39,0 0-33,0 36 135,0 99 354,0-120-445,0 0 53,0-51-304,-1 0 0,2 0 0,-1 0 0,0 0 0,0 1 0,1-1 0,-1 0 0,1 0 0,-1 0 0,1 0-8,16 18 42,-15-18-42,-1 0 0,1 0 0,0-1 0,0 1 0,0-1 0,1 1 0,-1-1 0,0 0 0,1 0 0,-1 0 0,1 1 0,13 0-64,6-2-80,-10 1-52,3 0 2,-4-1-10,0-2-54,0-1-111,-5 1 108,1-1-45,17-5-791,-4 4 379,-10 3 304,-5 0 165,0 0-39,3-1-253,4-3-401,1 1-69,-5 1 390,0 2 89,4-1-197,0 0-60,-4 1 157,0-2-108,4-1-512,0 0-65,-4 1 514,0 2 119,1 0 96,0 0-26,6 1-204,-15 0 818</inkml:trace>
  <inkml:trace contextRef="#ctx0" brushRef="#br2" timeOffset="113167.01">13422 5836 8064,'0'-14'1093,"0"5"-403,0 3-158,0 1-53,0 1 30,1 2-104,1-1-100,2-1-100,-4 4-201,10-10 119,-3 3-62,0 1 0,1 0 0,6-4-61,0 3 105,0 2 56,0 3-64,15-6 30,28-22 108,-18 12-133,-3 2-44,31-14-5,-48 20-23,1 0-48,11-6-90,-1 1-84,1 1-69,-1 2-54,10-2-42,-20 8 112,-10 3 85,0-1-32,7-2-192,7-5-306,0 1-40,-8 4 278,-2 1 106,7-2-125,5-2-166,-10 3 133,-2-1-37,6-3-366,-3 1 43,-7 4 339,0 2 58,-1 1 65,1 1-17,5 1-138</inkml:trace>
  <inkml:trace contextRef="#ctx0" brushRef="#br2" timeOffset="113427.15">13624 5231 10880,'14'-7'1468,"-6"3"-540,-2 1-213,-1 0-72,-3 2-284,0 0-34,2 0 227,1 0-124,2-1-113,9-2-67,-6 1-116,1-1 1,0 0-1,2-2-132,3-3 240,4-6 186,-9 6-175,3-2-7,0 2-67,0 1-52,-1 0-41,36-23 86,-35 20-123,2 0-36,1-1-38,0 1-35,1-1-34,20-9-189,3 5-108,6 2 29,-23 8 98,-12 2 89,-1 1-40,48-19-1481,4-1-216,-17 11 550,-27 8 654,9-2-507,1-1-72,-11 3 500,0 0 117,-1 0 93,3-1-25,9-2-202,-29 7 806</inkml:trace>
  <inkml:trace contextRef="#ctx0" brushRef="#br2" timeOffset="113873.89">14269 6562 9216,'-7'0'1252,"2"0"-461,2 0-182,1 0-61,0-1 33,1 0-111,2-2-103,1-3-95,1-3-69,4-8-9,-3 9-87,2-3 96,-3 4-45,1 1 45,1-2 52,0 1 60,4-10 31,-1 0-45,6-20 205,-5 13-182,5-9-34,-1 3-71,-1 3-57,0 2-45,38-91 167,-18 31-204,20-52-27,-28 81-49,13-31-3,-1-12-1,-4 0 0,18-55 24,-11 54 70,-2 20 12,-35 76-91,4-11 43,0 1 0,2 0 0,-1 0 0,4-3-58,-8 13 26,1 0 1,-1 0 0,1 0-1,-1 1 1,1 0-1,2-2-26,11-4 125,3 2 43,-15 6-128,-1 0-1,1 1 0,0 0 1,-1 0-1,1 0 1,-1 1-1,1-1 1,-1 1-1,1 0 1,-1 0-1,0 1 1,1-1-1,-1 1 1,0 0-1,0 0 1,0 1-1,0-1 0,-1 1 1,1 0-1,-1 0 1,1 0-1,0 1-39,4 4 135,0 1-1,-1-1 0,6 9-134,12 26 366,-9-9-168,-2-1-52,17 62 145,-16-34-180,-3 0-34,8 35 18,20 24-6,-6-18-18,-17-31-35,-11-38 10,3-1 0,6 16-46,4-2 12,-6-14-55,-1-7-45,-1 0-65,-1 0-79,-1 0-96,-8-21-71,0-2 84,-1 1 77,1 0 65,-1-1 73,1 1 35,-1 1 18,1 0 76,-1 4 94,0-5-130,0-1-45,0 0-65,-1 1-78,1-1-96,0 0-110,0 0 7,0 0-80,0 0-90,-1-1-95,1 1-103,0 0-110,0-1-117,0 1-124,0-6 347,-1-1 85,1 1 76,-1-1 66,-1-1-128,-1 0 80,-6-11-1130,5 10 901,-4-3-708,-4-3-823,12 13 2346</inkml:trace>
  <inkml:trace contextRef="#ctx0" brushRef="#br2" timeOffset="114120.72">14611 5836 9216,'-21'14'1252,"8"-5"-461,4-3-182,2-2-61,1 0 34,2-2-108,1-1-96,-1-1-84,2 0-135,1 0-65,-2 0-40,-2 0-70,2 0 37,1 0 57,-1 0 83,0 0 77,1 0 107,0 0-125,1 0 34,-1 0 37,1 0 39,6 1-48,-2 0-33,3 5 374,0 3-92,-5-9-499,0 1 1,0-1-1,-1 0 0,1 1 0,0-1 1,0 0-1,0 0 0,0 0 0,0 1 1,-1-1-1,1 0 0,0 0 0,0 0 1,0-1-1,0 1 0,0 0 0,0 0 0,-1 0 1,1-1-1,0 1 0,0 0 0,0-1-32,14-4 299,34-10 453,-31 9-658,3-1-74,2-2-96,1 0-117,-6 2-40,-1 0-86,1 0-94,-2 2-104,19-6-142,16-2-235,-29 7 462,-1 1-51,-6 0 121,-1 1-40,11-6-455,0 0-110,-8 3 234,0 0-38,22-6-1166,-14 5 736,-9 3 430,12-7-446,0-1 99,0 1 162,10-5-173,22-7-467</inkml:trace>
  <inkml:trace contextRef="#ctx0" brushRef="#br2" timeOffset="108910">13704 3296 4736,'0'0'1060,"0"0"-456,0 0-297,0 0-53,0 0-46,0 0-39,0 0 218,0 0-171,0 0 75,0 0 469,0 0-502,0 0 252,0 1 65,0 1-356,0 14 165,0-1-65,0 1-57,0 1-48,0 1-20,0 1-37,0 70 441,0-57-283,1 6-113,3 2 60,3-1 52,1-2 39,-1-11 224,2 22-577,-3-2 355,1 5 9,5 0-71,-7-31-85,1-2-44,12 37 254,-9-32-203,1 1 88,-4-12-106,0 1 36,-1-4-89,5 10 92,-4-13-106,4-1 74,3-4 96,3-2-145,-2-4-36,-7 2-74,0-1 1,-1 1-1,0-2 1,0 1-1,0-1-45,3-2 43,17-11 40,5-5-30,-23 16-44,0 1 1,0-1-1,-1-1 1,0 1-1,-1-1 1,1 0-1,3-7-9,17-42 102,6-7-33,-25 43-49,0 0 0,1-12-20,2-21-10,-5 9-44,-4 4-55,-2 9 40,0 2-84,0-3-106,0-13-194,-1 21 241,-1 3-118,0 12 117,0 0-32,0 0-35,0 1-36,1 0-14,-1 0-34,0 0-34,1 0-36,0-1-37,0 1-37,0-1-40,1-1-40,0 7 66,0 0-64,1-7-1497,1 7 1253,1 0 145,0 0 94,1-1-29,3-2-209,-7 7 829</inkml:trace>
  <inkml:trace contextRef="#ctx0" brushRef="#br2" timeOffset="109248.57">14672 3135 4736,'-11'0'1060,"5"0"-456,4 0-297,1 0-50,1 0-43,0 0-32,0 0 209,0 0-231,0 0 35,0 0 177,0 0 590,0 0-633,0 3 360,0 7-129,0 1-66,0-1-59,0 1-54,0 0-52,0 0-45,0 0-40,0 0-37,0 9 91,0 0-75,0 44 332,0-39-229,0 8-324,0 0 53,0 0 44,0-1 39,0 32 211,0 82 587,0-101-699,0-1-62,0-17-107,0-1-34,0 1-38,0-1-41,0-4-29,0 0-34,0 0-38,0 0-40,0 0-43,0 0-44,0 0-49,0 0-49,0 1-54,0-1-55,0 0-58,0 0-60,0 0-64,0 1-65,0-1-69,0 0-70,-1-12-373,-2-3-124,-3-4-124,-4-3-125,6 0 1099,-1 0 72,1 0-21,-4 0-154</inkml:trace>
  <inkml:trace contextRef="#ctx0" brushRef="#br2" timeOffset="109774.54">14390 3397 6016,'0'-7'808,"0"2"-297,0 2-116,0 1-40,0 0 24,0 0-71,2 0-66,2-2-62,1-1-184,0 1 59,0-2 50,1 1 44,2-2 59,0 0 34,21-16 641,-16 15-528,2-1-12,3 0 225,-2 0-77,2 0-48,31-15 680,-25 14-606,-10 5-306,29-13 250,-23 7-235,-11 6-78,1 0 1,0 0 0,1 1-149,6-1 138,9 2 26,-5 1-56,51-14 212,-10 1-143,-47 13-136,0 0-1,0 0 1,4 2-41,4-1 37,11 0 32,0 5 47,-31-3-95,0 0 0,0 0 0,0 0 1,0 0-1,0 1 0,-1-1 1,1 1-1,0-1 0,-1 2-21,0-2 25,0 1 0,0 0-1,0 0 1,-1 0 0,1 0-1,-1 0 1,1 0-1,-1 0 1,0 0 0,0 1-1,0-1 1,0 1-25,0 0 13,-1-1 0,1 1 1,-1-1-1,0 1 0,0-1 0,0 1 0,0 0 1,0-1-1,0 1 0,-1-1 0,1 1 0,-1-1 0,0 1 1,0 1-14,-3 5 39,-1 0 1,1 0-1,-3 2-39,-4 9 65,2-3-23,6-10-23,0 0 0,-1 0-1,0 0 1,-4 5-19,-21 16 56,8-9-21,2 2-5,12-12-8,-1-1 1,-8 8-23,-52 31 80,60-40-66,0 2 0,-7 7-14,-4 5 9,-35 26 2,11 4-27,6-21-144,10 4 16,12-23 54,13-10 72,0 0 1,0 1-1,0-1 0,0 1 0,0-1 0,1 1 1,-1 0-1,-1 1 18,3-2-12,-1 1 1,0-1 0,1 0-1,-1 0 1,1 1 0,0-1-1,-1 0 1,1 1 0,0-1-1,0 0 1,0 1 0,0-1 11,0 0-6,-1 0-1,1-1 1,0 1 0,0 0 0,0-1 0,0 1-1,0 0 1,0-1 0,0 1 0,0-1 0,0 1-1,0 0 1,1-1 0,-1 1 0,0 0 0,0-1-1,0 1 1,1-1 0,-1 1 0,0 0 0,1-1-1,-1 1 1,1-1 0,-1 1 0,1-1 0,-1 0-1,1 1 1,-1-1 0,1 1 0,-1-1 0,1 0-1,-1 1 1,1-1 0,0 0 0,-1 0 0,1 1-1,-1-1 1,1 0 6,8 4-42,1 2-2,-8-5 37,-1 1 0,1-1 0,0 0 0,0 0 0,0 0 0,0 0 0,0-1 0,0 1 0,0-1 0,0 1 0,1-1 0,-1 0 0,0 1 0,0-1 0,2 0 7,4 0-2,0 1 0,-1 0-1,1 1 1,0 0 0,2 1 2,21 4-16,26 0-53,-38-3 56,-1 0 0,4 2 13,16 8 16,-6 0 31,1 1 39,3 6 206,-32-18-257,0 0 1,-1 0 0,1 0 0,0 0 0,-1 1 0,1 0 0,-1 0 0,0-1 0,-1 2-1,1 0-35,5 19 331,-5-11-134,10 17 193,-11-21-303,-1-1 1,0 1-1,0 0 1,-1 0-1,0-1 0,-1 5-87,0-6 79,0 1 0,-1-1 0,-2 8-79,3-11 33,-1 1 0,0-1 1,0 1-1,-1-1 0,1 0 0,-2 2-33,-12 13 108,0-1 0,-9 6-108,5-4 56,1-3-19,0-3-111,-4-1-127,-14 3-244,28-12 382,1-1-39,-8 1-201,7-1 66,0-2-32,-3 2-184,-1-1-39,-12 2-549,9 0 423,5-1 159,3-1 102,1-1 8,-1-1-60,-4 0-323,0-2-55,-3 0-55,1-2-56,-2 0-55,1-3-56,0-1-56,0-2-57,7 4 421,-4-5-420,-1 1 26,5 4 439,0 0 92,0 1 81,-1-1-18,-6-1-164,15 7 665</inkml:trace>
  <inkml:trace contextRef="#ctx0" brushRef="#br2" timeOffset="107750.86">12555 3316 3328,'0'-11'706,"0"5"-303,0 4-89,0 1 50,0 1 1,0 0-21,0 0-123,0 0 763,0 0-689,0 0 301,0 0 92,0 0-422,0 0 401,4 0 186,-1 0-650,7 0 213,-7 0 293,-3 0-191,0 0 148,0 0-191,0 0 122,0 3-175,0-2-390,1 21 597,-1-10-400,1-1-56,0-7-131,0 0-38,12 26 305,-6 24 198,6 10-102,-6 10 118,6-7-155,-6 7-16,7-7-91,-8 7 144,8-7-117,-11-34-107,-2 0 0,-2 7-181,1-11 60,0-21-37,1 1 1,0 0-1,2 7-23,3 9 10,0 2-56,-3-1-84,-3-18 130,0-1-49,0 0-51,0 0-54,0-1-55,0 1-57,0-1-59,0 0-62,0 0-64,0 0-65,0 0-68,0 0-69,0 0-72,0 0-74,0-1-76,0 1-77,0-4 587,0 0-794,0-2 699,0 0-647,0 0 838,0 0-41,0 0-47,0 0-39,0 0-984,0 0 836,0 0 97,0 0 63,0 0-17,0 0-132</inkml:trace>
  <inkml:trace contextRef="#ctx0" brushRef="#br2" timeOffset="108260.37">12132 3477 5504,'-6'0'334,"1"0"33,1 1 436,10-1 861,1 0-929,-3-1-418,0 1-45,0-1-53,0-1-60,-1 1-68,0-1-76,3-6 220,-4 6-174,-1 0 1,1 0 0,0 0-1,0 0 1,0 0-1,0 0 1,0 0-1,0 1 1,2-1-62,23-5 311,0 0-94,7-9 61,0-5-47,-6 2-94,3 1-47,35-12 148,42-13-238,77-19 173,-107 36-93,40-11 117,-14 10-69,-66 15-85,21-6 26,-5 11-24,-27 4-37,37-11-45,-50 13 16,0 0-1,12 0 22,-23 1-4,1 0-1,-1 0 1,1 0-1,-1 1 1,1-1-1,0 1 1,-1 0-1,0 0 1,1 0-1,-1 1 1,3 0 4,-5-1-3,-1-1-1,1 1 1,0 0-1,0 0 1,0-1 0,0 1-1,-1 0 1,1 0 0,0 0-1,-1 0 1,1 0 0,-1 0-1,1 0 1,-1 0-1,1 0 1,-1 0 0,0 0-1,1 1 1,-1-1 0,0 0-1,0 0 1,0 0 0,0 1 3,0 2-9,-1 0 1,0-1 0,0 1 0,0 0 0,0-1-1,-1 1 1,1-1 0,-1 1 0,0-1 0,-1 2 8,-18 25-21,-30 27 58,44-48-29,-41 48-8,-18 15-88,30-35 16,3-4-40,2-2-42,0-1-47,-4 5-85,-4 4-67,32-31 123,-1-1 33,-7 8-117,4-4 115,-15 15-206,10-10 108,5-5 20,-1 1-80,6-6 116,-1 1-36,1 0-38,-1 0-44,0 0-47,0 0-51,0 0-55,-1 0-59,1 1 130,-1-1 57,-7 9-268,5-6 263</inkml:trace>
  <inkml:trace contextRef="#ctx0" brushRef="#br2" timeOffset="114716.12">15680 5070 8192,'-7'14'1093,"2"-5"-403,2-3-158,1-2-53,0 0 31,1-1-97,1 0-88,0 1-79,-3 14 133,-1-6-43,2-6-152,0 0 35,-1 0 41,0 0 47,0 2 21,2 10 53,1 20 113,0 3 51,0-14-139,0-5 42,0-8 12,-1 0-61,0-1-55,-1-1-49,-1 5 66,-1-1-82,0 0-66,-1-1-46,-8 34 245,10-27-190,0 6-62,1-1-37,2 13 6,1 0-45,-1 7-9,0 235 256,0-242-182,-3 17-149,-11 27 91,12-68-53,1-1-1,1 8-37,0-9-2,0 2-28,0 5-35,0-18-162,0-13 20,-3-24-228,-3 15 212,1 0 25,2 3 38,0-21-431,2-1 0,1-10 591,1-10-386,-1 19 91,2-2 33,4-47-177,5-19 31,14-48-60,-14 101 347,3 1 38,8-25 12,1 3 45,-16 53 23,-1 3-9,17-55 43,4 5 100,-19 53-72,0 0 0,1 0 1,1 1-1,0 0 0,1 1 1,1 0-1,5-4-59,-8 9 42,5-5 86,1 0 0,5-3-128,-10 10 69,-1 1 1,1 0 0,4-1-70,-11 5 30,3-2 8,0 1 0,1 1 0,-1-1 0,0 1 0,1 0 0,-1 1 0,1-1-38,-5 2 10,0 0 0,0 0 0,0 0 0,0 0-1,-1 0 1,1 0 0,0 1 0,0-1 0,0 1 0,0-1 0,-1 1-1,1 0 1,0 0 0,-1-1 0,2 2-10,-1 0 13,0-1-1,0 1 1,-1-1 0,1 1-1,-1 0 1,1 0 0,-1 0-1,0 0 1,0 0-1,1 0-12,1 6 19,0-1 0,-1 1-1,1-1 1,-1 1-1,-1 2-18,2 7 23,-1 0 0,0 5-23,-2 10 16,-1 0 0,-3 12-16,1-19 1,-1 1 0,-2-1 0,0 0 0,-2-1 0,-5 12-1,-21 28 0,25-44 0,4-9 0,0-1 0,0 0 0,-1 0 0,-29 32 0,16-21 0,-8 14 3,-6 7 37,25-34 4,0 1 1,-1-1-1,-6 5-44,-11 5 95,-14 7 175,23-14-171,2-2-51,11-6-29,0 0 21,-1 0 0,0 0 0,0 0 0,0-1 0,0 0 0,-1 0 0,-2 1-40,-22 10 203,24-9-101,5-4 9,8 3 374,4 3-336,20 9 220,1 4 95,-12-2-255,0 0-56,3 0 9,7 5-1,-2 3-73,-5-3-104,2-1 146,22 13-130,-15-12-7,-3-4-102,-15-9 4,1 0-42,3 2-113,1 1-90,-1-1-103,0 1-113,-6-3 53,-6-4 119,-3-4 143,0 1-52,1 0-218,2-1-403,0 1-75,-2 0 382,1 1 63,0 0-70,-1-1 183,-1 0-54,0 0-64,0-1-75,1 1-84,0-1-96,0-1-106,1 1-116,-1-1 349,1 0 94,-1 0-28,4 0-208</inkml:trace>
  <inkml:trace contextRef="#ctx0" brushRef="#br2" timeOffset="114981.82">16567 5211 9088,'0'-7'1218,"0"3"-449,0 1-176,0 0-59,0 1 35,0 2-104,1 0-88,1 2-76,-1-1-156,2 2 66,2 3 0,-3-4-97,-1 1 58,1 1 88,-2-2-67,1 0 41,0 0 46,-1 1 52,0 0 56,1 0 62,-1 0 67,0 0 72,0 3-154,0 0-39,0 0-37,0 0-34,1 6 228,-1 0-116,0-2-165,0 0-56,1 0-49,-1-1-41,0 10 23,-3 34 37,1-30-20,-5 14-88,0 0-76,4-7-83,-1 0-52,-2-6-5,2-13-9,1 1-101,1 4-293,1 25-623,1-26 719,-1 0-49,0-1-68,-1 0-88,-1-2-496,-1 6-650,-1 0-214,2-5 734,2-2 286,0 1 91,1-3-105,0 7-760,0-9 1032,0 1-66,0 0 109,0 0 97,0 2-24,0 4-202</inkml:trace>
  <inkml:trace contextRef="#ctx0" brushRef="#br2" timeOffset="115600.66">17051 5292 9728,'0'2'372,"0"0"-78,0-1 77,0 1 102,0-1-241,0 1 66,0 0 94,0 1 64,0-1-184,0 0 35,0 0 35,0 1 39,0 0 43,0 0 44,0 3-336,0 0-64,0 12-5,0-8 26,0-3 2,0 1 40,0 0 49,0 3 58,-2 13 88,0-15-156,-5 5 260,1-1-17,-1 28 248,2-23-355,-12 30 462,2-17-354,4-4-34,4 0-80,-2 7-26,6-26-230,0-1 0,0 0 0,-1 0 1,0 0-45,-14 26 146,1 1 1,-5 13-147,19-39 23,-1 0-1,0-1 1,0 1 0,-1-1 0,0 0-1,0-1 1,0 1 0,-1-1 0,0 0-1,-1 0 1,-2 1-23,5-4 13,-1 0 1,0 0-1,1 0 1,-1-1-1,0 0 1,-1 0-14,4-1 1,1-1 0,-1 1 0,0-1-1,1 0 1,-1 0 0,0 1 0,0-1 0,1 0 0,-1-1 0,-1 1-1,2 0-4,0 0-1,0-1 1,0 1-1,0 0 1,0-1 0,0 1-1,0-1 1,0 1-1,0-1 1,0 0-1,0 1 1,0-1 0,0 0 4,0 0-10,0 0 1,1 0 0,-1-1 0,0 1-1,0 0 1,1 0 0,-1 0 0,1 0-1,-1-1 1,1 1 0,0 0 0,-1-1 9,1 0-19,0-1 0,0 1 0,0 0 1,0-1-1,0 1 0,0 0 0,1 0 0,0-2 19,8-39-316,0 2 74,-3 13 115,0 7 54,1 2 42,24-64-66,-12 31 66,1 0 39,3 3 54,4 3 65,-20 38-114,-1 2 36,1 1 50,4 3 98,-10 2-169,1 0 1,-1 1 0,1-1 0,-1 1 0,0-1-1,1 1 1,-1-1 0,1 1 0,-1 0-1,0-1 1,0 1 0,1 0-29,10 10 151,-9-8-86,-1 0 0,0 0 0,1 0 1,-1 0-1,0 1 0,0 0-65,9 21 280,-5-9-167,1-3-60,9 8 39,-1-6-41,-10-11-38,-1 1 0,1 0 0,-1 0 0,0 0 0,0 2-13,27 54 59,4-3-22,-20-34 12,0 0 35,-1-1 45,-3-1 57,-5-10 26,0-1-33,5 9 100,-2-2-80,11 16 178,-13-23-234,0-1 35,2 4 98,0 0 89,1 1-54,6 2 213,-14-16-465,1 1 1,-1-1-1,0 0 0,0 0 0,0 0 0,1 0 0,-1 0 0,1 0 1,-1 0-1,0-1 0,1 1 0,-1-1 0,1 0 0,-1 0 1,1 0-60,-1 0 24,0 0 0,-1 0 0,1 0 1,0 0-1,-1 0 0,1 0 0,0-1 1,-1 1-1,1-1 0,-1 1 1,1-1-1,-1 0 0,1 1 0,-1-1 1,1 0-1,-1 0-24,1-1 36,-1 0 0,1 0-1,-1 0 1,0 0 0,1 0 0,-1 0-1,0-1 1,0 1 0,-1-1-36,3-4 110,1 0 0,-1 0-1,5-7-109,-5 10 23,0 0 0,-1-1 0,0 1 0,0-1 0,0-1-23,4-24 75,-4 11-34,-2-1 1,-1-8-42,0-11 31,1 39-31,1-42 16,2-10-16,10-53-5,-9 30-56,-3 20-15,-1 8-30,-1 2-57,1 7-32,0 3-62,0 5 118,0 1-113,0 1-106,0 1-97,0 0-90,0 0-81,0 1-74,0-2-65,0 13-236,2 1 89,0 3 144,5-12-957,-4 13 961,-1-1-45,-1 7 396,0 0-37,0-1-277,0-1-41,0-5-997,1 4 678,0 1 212,1 2 118,2-2-39,2-1-267,-7 7 1018</inkml:trace>
  <inkml:trace contextRef="#ctx0" brushRef="#br2" timeOffset="115997.63">18200 4808 8448,'0'-7'1150,"0"2"-423,0 2-166,0 1-55,0 0 34,-1 1-97,0 1-85,-1 0-73,-7 0 324,5 0-279,2 0 117,1 1 393,0 1-506,1-1-257,0 0 0,0-1 1,0 1-1,0 0 0,0 0 0,0-1 0,-1 1 0,1 0 0,0 0 1,0-1-1,-1 1 0,1 0 0,-1-1 0,1 1 0,-1 0 0,1-1 1,-1 1-1,1-1 0,-1 1 0,1-1 0,-1 1 0,0-1 0,0 1-77,-7 4 706,2-1-343,0 0-58,-1 1-73,0 1-87,-5 6 235,0 0-48,0 1-42,0 1-37,-3 3 11,0 0-34,-25 36 352,22-26-390,-1-1-46,-6 10 3,-10 19 9,25-36-112,1 0-1,-1 6-45,-22 74 63,9-22-30,15-52-14,3 1-36,-1 23-113,4 0-108,2 1-82,1-7-2,-1-20 217,1-1-36,0 1-39,1-1-40,0 1-43,2-1-43,0-1-47,2 1-47,-5-17 314,0 0-1,1 0 0,0 0 1,0-1-1,0 1 1,0-1-1,1 1 1,0-1-1,0 0 1,0 0-1,1 2 87,18 10-501,8-1-99,-9-3 155,5 3-102,-17-11 325,1-1-33,-1-2 12,0 0-34,1-1-38,1-2-42,-5 0 97,0 1 0,1-1 1,-1-1-1,0 1 1,0-1-1,4-3 260,1-1-411,1-1-72,0 0-58,1-1-130,0 0-111,-6 4 343,0 1-36,1 0-38,-1 0-41,-7 4 554,29-16-2308,-23 12 1842,0 0 35,2-2-79,0-1 65,1-2-26,6-6-167</inkml:trace>
  <inkml:trace contextRef="#ctx0" brushRef="#br2" timeOffset="116306.73">18099 5614 7296,'-4'0'285,"1"0"-59,-1 0 57,-4 0 254,5 0-309,-1 0 73,0 0 49,0 0 96,-2 0 113,2 0-232,1 0 35,-2 0-229,-12 0 81,10 0-96,2 0 24,0 0 54,0 0 68,2 0 82,14 0 254,1 0-59,1 0-48,0 0-40,12 0 290,39 0 907,-55-1-1435,1 0 1,-1 0-1,0-1 1,9-2-216,12-4 399,2 5-71,0 3 86,13 0 95,-42 0-452,-1 0 1,0 0 0,0 0-1,1 1 1,-1-1 0,0 1-1,0-1 1,0 1 0,2 1-58,-3-2 53,1 1 1,-1 0-1,0 0 1,0 0 0,1 0-1,-1 0 1,0 0-1,0 0 1,0 1-1,0-1 1,0 0 0,-1 1-1,1-1 1,0 0-1,-1 1 1,1-1-1,0 1-53,2 17 532,-2-5-216,-2-3-91,1 1-44,-1-1-56,1 0-59,-2 27 155,0-27-164,-1 1 0,0-1-1,0 0 1,-4 7-57,-6 17-4,3 0-44,0 1-61,1 0-81,0 1-110,4-19 104,0 0-34,0 1-423,-1 0 47,-2 9-238,1-2 96,1-2 85,1-2 76,4-10 60,-1-1-86,2-5 177,-1 0-36,0 0-33,0 0-35,-2 2-286,0 0-55,-1 1-230,-3 6-614,7-15 1724</inkml:trace>
  <inkml:trace contextRef="#ctx0" brushRef="#br2" timeOffset="119235.29">17293 595 8192,'0'-8'1093,"0"4"-403,0 1-158,0 1-53,-1 0 29,1 1-103,-1 0-103,-1 1-103,-8-2-90,4-5-36,6 6-69,-1 1 0,1-1 0,-1 0 0,0 0 0,1 1 0,-1-1 0,0 0 0,1 1 0,-1-1 0,0 1 0,0-1 0,0 1 0,1-1 0,-1 1 0,0 0 0,0-1 0,0 1 0,0 0 0,0 0 0,0-1 0,0 1 0,0 0 0,0 0 0,0 0 0,0 0-4,-3 0 3,0 0-1,0-1 1,1 1-1,-1-1 1,-4-1-3,-26-14-80,27 13 55,1-1 1,-1 1-1,0 0 1,-6-1 24,-30-2-75,-18-8-10,-16 7 26,-4-6 49,1 6 31,-8-6 96,45 10-56,-5 1 38,-104 3 317,59-1-165,-28 4-43,-3 9-69,-14-9-11,-3-1 0,70 2-63,-34 3 50,-4-4 41,-3-1 41,1 4 65,-130 3 319,118-10-335,-224 0 328,195 0-296,48-3-59,0-4-62,-3 0-53,-1 4-56,-12 2-19,-183 5-21,162 10 3,3-8 48,35 6 0,6 3-44,35-5-25,14-2 15,-25 8-5,-38 17 59,-50-3 72,62-13-2,6 4 37,41-4-40,-24 13 135,-5 3 22,25-16-147,56-17-136,-29 7 138,-23 3-138,19-7 52,12-1-3,0 1-1,1 1 0,0 0 1,-6 3-49,-4 4 40,0-1 0,-28 6-40,44-13 5,10-2-2,-1-1-1,0 2 0,1-1 0,-1 0 0,0 1 0,1 0 0,0 0 0,-1 0 0,1 0 0,-4 4-2,-6 3 0,6-5 0,0 1 0,1 1 0,-1-1 0,-4 6 0,2-1 0,4-5 0,0 1 0,1 0 0,-1 1 0,-1 3 0,-2 4 0,4-6 0,0 0 0,0-1 0,-1 1 0,-4 4 0,7-10 3,1 0 0,1 1 0,-1-1-1,0 1 1,1-1 0,-1 1 0,1 0-1,0-1 1,-1 1 0,2 0 0,-1 0-1,0 0 1,0 0 0,1 0 0,0 0-3,-4 14 38,-9 20 128,11-33-132,-6 19 250,-6-6-48,2-1-18,2 2-38,3 2-45,1-4-52,4-9-64,1-3 7,0 1-1,0-1 1,0 0-1,1 0 1,-1 1-1,1-1 1,0 0-1,0 1-25,-2 20 105,0-16-67,-1-1 0,-1 0-1,-3 7-37,2-7 30,2 1 0,-1-1 0,-1 8-30,3-7 15,1 0-1,0 0 1,1 0 0,0 5-15,1 21 9,-1 45 28,-4-17 34,0-22-19,-5 43 83,5 10 57,4-32-63,0 47 26,4 2-66,0-36-44,8 206 65,-12-190-100,4 188 28,9-68 26,-6-23 32,6-3 0,-6 13-107,7 4-32,-8-4 65,8-10 47,-11 11 60,0 2 46,11-3 1,-10-51-19,-5-2-49,5 128 38,9-88-13,-6-7 43,6-10 0,-6 6 27,10-5-15,0-12-3,-11-2-68,0-96-18,7 19-99,-6-36 26,-1 0 0,-3 1-1,-1 2-25,0-11 57,0-1 1,4 11-58,-1-12 94,-2 1 1,-1 9-95,-2-14 78,0 26 49,0-32-54,1-18-63,-1-1 0,1 0 1,0 0-1,0 0 1,0 0-1,0-1 1,0 1-1,1 0 0,-1 0 1,1-1-1,-1 1 1,1-1-1,0 1 1,0-1-1,1 0 0,-1 0 1,0 0-1,1 0 1,-1 0-1,1 0 0,-1-1 1,3 2-11,11 3 75,-9 8-6,10-8-90,-7 1-16,-8-6 32,0 0-1,0 0 0,-1 0 0,1 0 0,0 0 1,0 0-1,0 0 0,0-1 0,0 1 0,0-1 1,1 1-1,-1-1 0,0 0 0,0 0 6,15 0-16,-17 0 18,1 0 0,-1 0 0,0 0 0,1 0 0,-1 0 1,0 0-1,0 0 0,1 0 0,-1 1 0,0-1 0,1 0 0,-1 0 0,0 0 0,0 0 0,1 0 0,-1 0 0,0 1 0,0-1 0,0 0 0,1 0 0,-1 0 0,0 1 0,0-1 0,0 0 1,1 0-1,-1 1-2,4 3 41,-2-3 10,29 14-10,-20-9-61,-10-5 10,1 1 0,0-1 1,0 0-1,0 0 0,0 0 0,0 0 0,0-1 0,0 1 1,0 0-1,0-1 0,3 1 10,5 2-43,20 10 17,-6-6 31,-1 7 43,14-8 0,3 8 16,7-8-75,-25-2 0,5 1 4,0-1 0,1-1 0,3-2 7,8 1 8,0 1 0,-1 2 0,17 5-8,-17-2 3,1-2 0,0-2-1,16-1-2,92-3-22,88 0 109,-129 0-82,-42-2 8,0-2 0,46-11-13,8-1 0,-11 9 0,17-10 0,8 0 0,-5 11 0,8-8 0,-11 7 0,-63 2 1,21-2 9,20 3-10,-36 4 21,40 0-4,1-4-34,34-9-9,0 6 31,-3-6 43,-10 6-16,212-37 3,-257 31-33,122-28 31,-10 1 25,-100 22-48,-4-2 34,126-22 78,-96 23-115,178-20-25,-168 33 40,-5-10 74,27-2 80,-75 15-110,10 3-66,28 1 61,-32-6 41,-27 0-28,19-2 145,30 3-219,15-1 71,-3-8 47,0-6 70,5-5 91,-94 18-161,0-1-1,17-7-117,33-18 186,1-5-186,40-17 114,-39 23-9,-40 18-38,-23 8-21,0 0-1,-1-2 0,0 0 0,0-1 0,13-8-45,27-21 192,-49 33-91,-2 0-41,1-4-7,-5 4-5,-1 4-42,-1 0 1,0 0-1,0-1 0,1 1 1,-1 0-1,0 0 0,0 0 1,0-1-1,1 1 0,-1 0 1,0 0-1,0-1 0,0 1 1,0 0-1,0 0 1,0-1-1,1 1 0,-1 0 1,0-1-1,0 1 0,0 0 1,0 0-1,0-1 0,0 1 1,0 0-1,0-1-6,0-2 33,0-3 14,0-4 19,0-8 55,0 16-116,0 0 0,-1 0 0,1 0 1,0 0-1,-1 0 0,1 0 0,-1 0 0,0 0 0,0 0 1,0 0-1,0 0 0,0 0 0,-1-1-5,1 1 5,0 0 0,-1 0-1,1 0 1,0 0-1,0-1 1,0 1 0,1 0-1,-1-1 1,1 1 0,-1-1-1,1 1 1,0-1 0,0-1-5,0-12 4,0 4 3,0 0 0,0-1 0,-1 1 0,-2-4-7,0-1 5,-5-21-21,6 21-19,0 0 1,0-15 34,2-264-171,0 34 27,-10 24-56,4 130 149,-1-93 41,-6 37 42,9 116-27,-13-197-16,11 13 6,-8 0 5,7 17 0,-6-13 11,6 16 47,-8 15 40,-3-33 71,12-9-65,7-10-83,0 62-61,-1-455-13,-1 543-6,-5-1 1,-7-23 58,-4-5-59,15 88 38,0 12-22,-4-22 43,-1 21-28,-1 1 1,-2 0-1,-9-21 28,-7-18-34,-35-115 7,53 156 9,3 11-7,0 1-1,-4-8 26,-11-9-30,7 12 12,-7-24-27,17 34 27,0 1 0,-1 0 1,0 0-1,-1 0 0,1 0 1,-2 1-1,1 0 0,-5-5 18,-7-8-53,10 3 42,-6 10-16,7-1-60,6 7 80,-1 1 0,1-1 0,0 1-1,0-1 1,-1 1 0,1-1 0,0 1 0,-1-1 0,1 1 0,0 0-1,-1-1 1,1 1 0,-1 0 0,1-1 0,-1 1 0,1 0-1,0 0 1,-1-1 0,1 1 0,-1 0 0,0 0 0,1 0-1,-1 0 1,1-1 0,-1 1 0,1 0 0,-1 0 0,1 0-1,-1 0 1,1 0 0,-1 1 7,1-1-2,0 0 1,0 0-1,-1 0 0,1 0 1,0 0-1,0 0 0,0 0 1,0 0-1,0 0 0,0 0 1,0 0-1,-1 0 0,1 0 1,0 0-1,0 0 0,0 0 1,0 0-1,0 0 0,0 0 0,0 0 1,0 0-1,-1 0 0,1 0 1,0-1-1,0 1 0,0 0 1,0 0-1,0 0 0,0 0 1,0 0-1,0 0 0,0 0 1,0 0-1,0 0 0,-1 0 1,1-1-1,0 1 0,0 0 0,0 0 1,0 0-1,0 0 0,0 0 1,0 0-1,0 0 0,0 0 1,0-1-1,0 1 0,0 0 1,0 0-1,0 0 0,0 0 1,0 0-1,0 0 0,0 0 1,0 0-1,0-1 0,0 1 2,0-13-11,0 9 38,0 4 10,0 0 17,-3 0-6,2 0-44,0 0 0,1 0 0,-1 0 1,0 0-1,0 0 0,0-1 0,0 1 0,1 0 1,-1 0-1,0-1 0,0 1 0,1-1 0,-1 1 1,0-1-1,1 1 0,-1-1 0,0 1 0,1-1 1,-1 0-1,1 1 0,-1-1 0,1 0 0,-1 0-4,1 1 2,-1-1-1,1 0 0,-1 1 0,1-1 0,-1 0 0,1 1 0,-1-1 1,0 1-1,1-1 0,-1 1 0,0-1 0,1 1 0,-1-1 0,0 1 0,0 0 1,1-1-1,-1 1 0,0 0 0,0 0 0,0-1 0,0 1 0,1 0 0,-1 0-1,0 0 1,1 0 0,0 0 0,-1 0 0,1 0 0,0 0-1,-1 0 1,1 0 0,0 0 0,0 0 0,-1 0-1,1 0 1,0 0 0,0 0 0,-1-1 0,1 1 0,0 0-1,0 0 1,-1 0 0,1 0 0,0-1 0,0 1 0,-1 0-1,1 0 1,0-1 0,0 1 0,0 0-1,-3-2 0,1 0 0,-1 0 0,0 0 0,0 1 0,0-1 0,0 1 0,0 0 0,0 0 0,0 0 0,0 0 0,0 1 0,0-1 0,-4 1 0,-9-3-11,-41-11-58,-3 8 42,-7-8 70,-28 7 5,-9-9 14,54 7-82,-21 1 20,-70 1-64,-19-9 93,-19-1 38,90 13-95,0 1-50,31-1-1,3 0-40,0 2-73,-4 4-100,0 2-86,2 0-45,7-2-23,18-1 64,11 0 76,0-1-59,1 1-69,-1 1-81,6-1 56,-1 0-51,0 0-43,0 1-39,-3 0-161,0 0-40,-4 1-195,-11 1-539,31-4 1414</inkml:trace>
  <inkml:trace contextRef="#ctx0" brushRef="#br3" timeOffset="200540.29">21365 2187 6144,'0'0'842,"0"0"-310,0 0-121,0 0-42,0 0 26,0 0-68,0 0-52,0 0-40,0 0 277,0 0-313,0 0 34,0 0 45,0 0 602,0 0-528,0 0 122,0 0 113,0 0 127,0 0-447,0 0 7,0 0 66,3 0 278,7 4-250,-9-4-324,-1 1 0,1 0 1,0 0-1,-1 0 0,1 0 0,0 0 1,-1 0-1,0 0 0,1 0 0,-1 0 1,0 0-1,1 1 0,-1-1 0,0 0-44,1 8 351,-1 0-1,0 0 0,0 6-350,-1 8 474,2-5-175,1 0-72,2-1-56,0 0-40,2 7 28,-2 0 79,1-2-63,-1 1-27,3 9 11,-6-23-62,0 0 0,0 0-1,-1 7-96,0-9 53,0 0 0,0 0-1,1 0 1,1 6-53,0-8 28,0 0 1,0 0-1,0-1 0,1 1 1,-1-1-1,1 1 0,1 0-28,10 17 138,-8-9 2,-6-11-125,1-1 0,-1 1 0,1-1 0,0 1 0,-1-1-1,1 1 1,0-1 0,0 1 0,0-1 0,0 0-1,0 0 1,0 1 0,1-1 0,-1 0 0,0 0 0,1 0-1,-1 0 1,1 0-15,6 1 98,3-1 37,12-2 88,-3-3-37,-2-3-59,-2-5-82,-11 7-21,-1-1-1,0 0 0,0 0 1,0 0-1,-1 0 0,2-6-23,13-21 31,-4 10-40,-6 12-1,-1 0 0,0-1 0,-1 0 0,0 0 0,3-12 10,0-4 14,-3 8 6,0 0 1,2 0-1,3-6-20,0 7 3,7-18 8,-10 13-52,-1-13-215,-3 27 185,1 1-58,-2 4-8,0 0-47,-2-1-55,0 0-62,-1 3-79,0 3 228,0 0-36,0 0-176,0 0-600,0 0 153,0 0 596,0 0-39,0 0-44,0 0-35,0 0-851,0 0 711,0 0-470,0 1 507,0 0 74,0 0-62,0 1-73,0 0-58,0 7-1405,0-5 1180,0 0 136,0 0 88,0 1-28,0 2-197</inkml:trace>
  <inkml:trace contextRef="#ctx0" brushRef="#br3" timeOffset="200877.9">22110 2248 7296,'-7'7'968,"3"-3"-357,1-1-140,1-1-47,0 0-55,1-1-48,0 0 14,1-1 102,0 0-21,0 0-110,0 1-13,0 1 52,0 0 57,0 7 860,0-6-761,0-2-142,0 0-46,-3 3 487,-1 1-350,0 0-65,0 1-59,1 0-54,-1 1-48,1 1-44,-2 8 74,0 3-86,3-9-96,1 0 0,0 0-1,0 6-71,1 3 41,0 18 1,-1-24-71,-1-2-35,-5 9-169,0 1-52,4-3 49,2-8 52,-2-1-89,1-4-9,-2 3-228,-3 6-362,5-6 576,0 0-64,1-3 92,0 0-43,-1 0-49,0 0-57,0 0-63,-1 0-71,-1 1-77,-1-1-85,1-1 213,-4 6-558,5-7 705,2 0-40,-1 0-128,1 2-346,-1 1-266,0-3 444,0-2 162,-1 0 74,-2 0-19,-2-1-156</inkml:trace>
  <inkml:trace contextRef="#ctx0" brushRef="#br3" timeOffset="201557.07">22695 2127 5376,'0'0'1226,"0"0"-861,0 0-36,0 0 21,-1 0-61,-1 0-49,-2 0-37,-12 0 234,10 0-263,1 0 37,1 0 185,2 0 626,2 0-671,-7 0 354,4 0-558,-1 0-1,1 0 0,0 0 0,-1 1 0,1 0 1,0 0-1,0 0 0,-2 0-146,-7 5 349,-2 3-60,-16 5 201,6-5-222,1-1-108,13-4-130,-1 1-39,-11 7 16,14-8-15,1 1-1,0 0 1,0 0-1,-1 2 9,5-5-4,1 0 0,0 1 0,0-1 0,0 1 1,0-1-1,0 1 0,1 0 0,-1-1 0,1 1 0,-1 1 4,2-2-1,-1-1 0,1 1-1,0 0 1,-1 0 0,1 0 0,0 0 0,0-1 0,0 1 0,0 0 0,1 0-1,-1 0 1,0 0 0,1-1 0,-1 1 0,1 0 0,0 0 0,0 1 1,1 0 0,0 0 0,0 0 0,1 0 0,-1 0 0,1 0 0,0 0 0,17 20 0,41 71 58,-50-77-23,3 4 74,1 1 46,-8-12-93,3 5 115,-8-6-39,-1 1 45,0 3-6,-1 18 156,-1-23-270,-2-3-44,-14 2-163,11-4 120,0 0-42,-5 5-168,0-1-83,8-5 177,0 0 1,-1 0 0,0 0-1,1-1 1,-1 1 0,-2-1 139,-3 1-171,-1-1-111,0-1-102,0 0-92,0 0-107,0 1-81,1 0-71,0 1-61,-1 3-17,4-2 221,0 0-140,3-1 317,0-1-39,-1 0-47,0 0-49,-1 0-57,-1-1-62,0 0 171,-1 0 67,-2 0-20,-6 0-153</inkml:trace>
  <inkml:trace contextRef="#ctx0" brushRef="#br3" timeOffset="201945">22856 2530 4352,'4'-2'167,"-1"1"-37,0-1-9,1 1 16,0-1 14,-1 1-19,1-1 17,0 0 51,0 0 15,1-2 53,1 1 62,1-2 70,18-12 13,-7 4-42,-5 3 109,1 0 346,-7 7-474,-6 3-296,1-1 0,-1 1 0,0-1 0,0 1 0,0-1 0,1 0 0,-1 1 0,0-1 0,0 0 0,0-1-56,9-10 372,4-6 30,-4 10-244,6-4 33,-9 8-84,0-1 1,-1 0 0,5-4-108,23-25 191,13-13-9,-33 29-155,-13 17-31,0-1 0,0 0 0,0 0 0,-1 0 0,1 1 1,-1-1-1,0 0 0,1 0 0,-1 0 0,0 0 0,0 0 4,0 0-3,0 0 0,0 0-1,0 0 1,0 0 0,-1 0 0,1 1 0,-1-1-1,1 0 1,-1 0 0,1 0 3,-9-9 17,4 6 62,5 5-79,-2-3 114,-3 2 225,-4 1-108,2 0-11,1 0-1,-1 0 0,1 1 1,-1-1-1,-4 3-219,-16 10 672,3-7-99,11-3-308,0 1-34,-1 1-38,0 4-41,9-5-48,-1 1 0,1 0 1,0 0-1,-2 3-104,-15 26 320,5 4-97,7 1-90,8-28-108,1 0 0,0 1 0,1-1 1,0 1-1,1-1 0,1 7-25,5 10-1,4-1-53,-6-17-45,5 9-56,-2-7-4,1-2-64,-4-5 68,2-1-35,-3-1-140,0 0 75,2 1-12,9 5-253,-10-5 273,1-1-109,-3-1 131,1 0-37,-1 0-79,1 0-58,0-1-66,0 1-71,1 0-77,-1 0-86,1-1-89,-1 1-99,3 0 255,0 1 85,2 2-27,5 2-195</inkml:trace>
  <inkml:trace contextRef="#ctx0" brushRef="#br3" timeOffset="198320.21">20115 1804 3328,'0'0'706,"0"0"-303,0 0-87,0 0 78,0 0-187,0 0 39,0 0-50,0 0 34,0 0 38,0 0 564,0 0-502,0 0 119,0 0 115,0 0 130,0 0-433,0 0-52,0 0 200,0 0 258,0 0-160,0 0 159,0 0-191,0 3 122,0-2-574,0 0-1,0-1 0,0 1 1,0 0-1,0-1 1,-1 1-1,1 0 0,0-1 1,0 1-1,0 0 1,-1-1-1,1 1 0,0 0 1,-1-1-1,1 1 0,0-1 1,-1 1-1,1-1 1,-1 1-1,1-1 0,-1 1 1,1-1-1,-1 0 1,1 1-1,-1-1 0,0 1-22,0-1 30,1 1-1,-1-1 1,0 1-1,0-1 1,1 1 0,-1 0-1,0-1 1,1 1-1,-1 0 1,1 0-1,-1-1 1,1 1-1,-1 1-29,-1 13 181,-1 7 10,-5 12 30,2-13-94,-1 23 230,-5 8 252,-11 24-609,1-3 308,15-48 55,-3 24-363,8-28 89,1-12-42,0-1 0,-1 1 0,1-1 0,-2 1-47,-24 52 363,25-54-305,0 1 1,1 0-1,-1 6-58,-1 6 102,-10 23 261,9-26-252,4-14-84,-1 0 1,1 0-1,-1 1 0,0-1 0,0 0 0,0 0 0,0-1 0,-1 1 1,1 0-1,-1 0 0,0-1 0,-1 3-27,0-2 65,2-9-23,1 2-34,0-1 1,1 1-1,-1-1 1,1 1-1,1-4-8,11-22 0,-6-24-112,6-10 27,-6-13 0,10-11-11,-12 63 57,13-60-98,6 7-47,10-14 184,-15 40-51,-8 23 20,1 1 0,9-13 31,-11 23-4,1 0 0,1 1-1,12-14 5,33-32-16,-46 48-3,1 1-1,0 1 1,1 0-1,0 1 1,1 0-1,12-7 20,-15 12-20,0 1 0,1 0 0,-1 0 0,1 1 0,0 1 0,2-1 20,-10 4-7,0 1 1,0-1-1,1 1 1,-1 0-1,0 0 1,0 0-1,0 0 1,0 1-1,0 0 1,0 0-1,0 0 0,0 0 1,0 0-1,0 1 1,-1 0-1,1 0 1,0 0-1,-1 0 1,0 0-1,1 1 7,6 5-18,0 0 0,-1 0 0,0 1-1,0 0 1,-1 1 0,0 0-1,3 5 19,-10-11-7,1-1 0,-1 1 0,0 0 0,0 0 0,-1 0 0,1 0 7,2 10-21,1-1-2,-3-9 12,0-1-1,0 1 1,0 0 0,0-1-1,-1 1 1,1 1 11,-6 20-106,0-6 36,2-1 20,2-12 27,1 0-1,-2 0 0,1 0 1,-2 5 23,0-5-32,0-1 1,0 0-1,0 0 0,-3 3 32,-7 10-81,-9 25-35,16-29 94,-1-1 1,-1 1-1,0-2 0,-8 10 22,-11 10-11,-27 23 11,41-42 0,-2-1 0,1-1 0,-1 0 0,-1-1 1,-8 4-1,-33 13 0,22-3 0,24-15 0,1-2 0,-1 0 0,-6 3 0,-3-1 0,11-5 12,0 0-1,1 1 1,-1 0 0,1 0-1,-3 3-11,1 9 70,1-11 46,9-6-108,-1 0-1,1 1 1,-1-1 0,1 0-1,-1 0 1,1 1-1,0-1 1,-1 0-1,1 1 1,-1-1 0,1 1-1,0-1 1,-1 1-1,1-1 1,0 0 0,-1 1-1,1-1 1,0 1-1,0-1 1,0 1 0,-1-1-1,1 1 1,0-1-1,0 1 1,0 0 0,0-1-1,0 1 1,0-1-1,0 1 1,0-1 0,0 1-8,0-1 14,0 1 0,0-1 1,0 0-1,0 1 0,0-1 1,0 0-1,0 0 0,0 1 1,1-1-1,-1 0 0,0 1 1,0-1-1,0 0 1,0 0-1,0 1 0,0-1 1,1 0-1,-1 0 0,0 0 1,0 1-1,0-1 0,1 0 1,-1 0-1,0 0 0,0 1 1,1-1-15,4 3 103,0 1 0,0-1 0,0 0 0,1 0 1,-1-1-1,6 2-103,6 3 154,-2 1-106,13 9 123,-3-3-74,-11-7-35,-1 1 1,8 6-63,-2 3 87,-1 1-89,14 17 56,-16-15-95,-7-8-42,0 1-62,1 1-73,1 2-88,-1 0 52,-5-7 89,0-1-67,2 3-337,-2-1 95,-4-7 313,1-1-1,-1 1 0,0 0 0,-1 0 0,1 0 0,0 0 1,-1 0-1,1 2 162,-1 2-307,0 1-35,0-2-53,0 0-53,2 12-1160,-1-11 965,2-1 117,1 1-175,0 1-27,-1-2 177,-2 0-76,1 14-1316,-2-12 1180,0-3 218,0 0 76,0 1-20,0 1-163</inkml:trace>
  <inkml:trace contextRef="#ctx0" brushRef="#br3" timeOffset="199968.59">20578 2369 4992,'0'3'191,"0"0"-43,0 1 33,0 5 153,0-6-185,0 0 53,0 1 37,0 0 69,0 1 81,0 0 94,0 3-102,-3-2-64,-2-2 191,3-1-172,1-2-44,1 1-42,2 0-36,4 9 133,-3 2 238,-3-9-365,1-1 3,2-3 50,4 1-59,-1 1-41,4 2 74,-1 0-94,-8-4-143,0 0 1,0 0-1,0 0 1,0 0 0,0 0-1,0 0 1,1 0-1,-1 0 1,0 0-1,0-1 1,0 1 0,0 0-1,0-1 1,0 1-1,-1-1 1,1 1-1,0-1 1,0 0 0,0 1-1,0-1 1,0 0-1,-1 1 1,1-1-1,0 0 1,0-1-11,20-15 112,11-2-26,9-4 8,-14 2 41,-18 11-91,-3 4-12,0 0-1,0 0 1,0 1-1,4-3-31,5-1 32,-7 5-21,0-1-1,-1-1 1,0 1 0,6-6-11,-4 1 11,-5 6 1,0 0 1,0 0-1,0 0 1,1 0-1,0 1 0,0-1-12,1 1 10,-5 3-5,0-1-1,0 1 0,0 0 0,-1-1 0,1 1 0,0-1 1,0 1-1,-1-1 0,1 1 0,0-1 0,-1 1 0,1-1 0,-1 0 1,1 1-1,0-1 0,-1 0 0,0 0 0,1 1 0,-1-1 1,1 0-1,-1 0 0,0 0-4,3-5 21,4-5 7,0-2 45,-4 0 71,-3 13-141,0-1-1,0 1 1,0 0 0,0 0-1,0 0 1,1 0 0,-1 0-1,0 0 1,0 0-1,0-1 1,0 1 0,0 0-1,0 0 1,0 0 0,0 0-1,-1 0 1,1 0-1,0 0 1,0 0 0,0-1-1,0 1 1,0 0 0,0 0-1,0 0 1,0 0-1,0 0 1,0 0 0,0 0-1,0 0 1,0 0-1,0 0 1,0-1 0,-1 1-1,1 0 1,0 0 0,0 0-1,0 0 1,0 0-1,0 0 1,0 0 0,0 0-1,0 0 1,-1 0 0,1 0-1,0 0 1,0 0-1,0 0 1,0 0 0,0 0-1,0 0 1,0 0-1,-1 0 1,1 0 0,0 0-1,0 0 1,0 0 0,0 0-3,-14 0 224,14 0-218,0 0 0,0 0 0,-1 0 0,1 0 0,0 0 0,-1 0 1,1 0-1,0 0 0,0 0 0,-1 0 0,1 0 0,0 0 1,-1 0-1,1-1 0,0 1 0,0 0 0,-1 0 0,1 0 0,0 0 1,0-1-1,0 1 0,-1 0 0,1 0 0,0-1 0,0 1 1,0 0-7,-1-1 11,1 0 0,-1 1 1,0-1-1,0 1 0,1-1 1,-1 0-1,0 1 1,0-1-1,1 1 0,-1-1 1,0 1-1,0 0 1,0-1-1,0 1 0,0 0 1,0 0-1,0 0 0,0-1-11,-17 8 168,15-5-146,-14 5 250,14-3-193,3-3-70,0 0 0,-1-1 1,1 1-1,0 0 0,-1-1 1,1 1-1,-1-1 0,1 1 1,0-1-1,-1 1 0,1-1 1,-1 1-1,1-1 1,-1 0-1,0 1-9,-26 6 352,26-7-341,1 1 0,-1-1-1,0 1 1,1-1 0,-1 1 0,1-1 0,-1 1 0,1 0-1,-1-1 1,1 1 0,0 0 0,-1-1 0,1 1 0,0 0 0,-1 0-11,-4 9 88,-22 27 157,20-17-156,4 0 3,-2-2 11,-4 22 69,8-35-160,1 0 1,-1 0-1,1 0 1,0 0 0,1 0-1,-1 0 1,1 0-13,13 38 112,-9-17-87,-1-7-40,3-1-60,4 1-84,9 3-108,-13-14 87,5 4-153,2 2-76,-8-9 312,-1-1-54,-1 0-49,1-2-44,0 1-99,0-1-46,2 0-260,0-1-52,10 3-840,-12-2 1000,0 1 73,1 2-26,1 2-168</inkml:trace>
  <inkml:trace contextRef="#ctx0" brushRef="#br3" timeOffset="-195600.18">23360 3618 4352,'0'-11'966,"0"6"-418,0 2-123,0 2 68,0 1-206,0-1-65,0 1-2,0-2 43,0-1 48,0-5 675,0 5-593,0 1 18,-3 1 400,-7 1 95,6 0-559,2 0 7,-2-3 55,-4-4-52,6 6-289,0-1 0,0 1 0,0 0 0,-1 0 0,1 0 0,0 0 0,0 0 0,-1 1 0,1-1 0,-1 1 1,0-1-69,1 1 47,0 0 1,1 0 0,-1 0 0,0 0 0,0 1-1,1-1 1,-1 0 0,0 1 0,1 0 0,-1-1 0,0 1-48,-19 13 394,8-9-14,6-2-188,0 1-39,-6 11 56,4-1-60,-7 12 82,-2-6-115,16-19-112,-7 8 38,0 1-1,1 0 1,-1 2-42,6-8 6,0 0 0,1 0-1,0 1 1,0-1 0,0 1 0,0-1 0,1 1-6,-6 36-37,1-20 17,3-13 17,1 0 0,0 1 0,1-1 0,-1 1 0,2 0 1,-1-1 2,1 23 7,0 19 76,0-49-82,0 0 0,0 0-1,0 0 1,0 0 0,0 0 0,0 1 0,0-1-1,1 0 1,-1 0 0,0 0 0,1 0-1,-1 0 1,1 0 0,0 1-1,0-2 1,0 1 1,0-1-1,0 1 1,0-1-1,0 0 1,0 1 0,0-1-1,0 0 1,0 0-1,0 0 1,0 0-1,0 0 1,0 0-1,1 0-1,1 0-3,-1 0 0,0 0 0,0-1-1,0 1 1,0-1 0,0 1 0,0-1-1,0 0 1,0 0 0,0 0 0,0 0 0,0 0-1,1-1 4,21-20-61,-10 7 57,2 2 47,-9 8-33,-4 4-1,0-1 0,0 0 0,-1 0-1,1 0 1,-1 0 0,1 0-1,-1-1 1,1 0-9,10-31 219,-11 32-198,0 0-1,0 0 1,0 0 0,0 0-1,1 0 1,1-1-21,6-5 105,0-9 343,3 10-101,-6-1-64,-3 2-58,6 4-88,-7 2-30,-6 3-59,-5 4-25,5-4-12,-1 1-1,1-1 1,-1 1-1,1 0 1,-3 4-11,5-6-4,0 0 0,1 0 0,-1-1 0,0 1 0,0 0 0,1 0 0,-1 0 0,1 1 0,0-1 0,0 0 0,0 0 4,0 38-161,0-26 50,0-1-32,0 4-77,-1-6-108,0 5-19,1-10 191,0 0-36,1-1-2,0-1-39,0 1-44,1-1-49,0 0-118,3 2-353,-1 0-44,-2-2 320,0 0 116,0 1-152,-1-2 118,-1-1 119,2 1-300,1-1-49,1 0-470,0-1-23,-1 1 452,-2 0 94,0 1 83,0 2-25,-1 2-188</inkml:trace>
  <inkml:trace contextRef="#ctx0" brushRef="#br3" timeOffset="-194954.17">23602 3699 5888,'0'5'625,"0"0"-75,0 0-72,0-1-66,0 0-61,0-1-56,0 0-52,0 0-47,0 0-26,0 0-45,0 2 14,0-1-99,0 5-35,0-6 48,0 1 57,0 0 122,0-1-65,0 0 37,0-1 15,0 1 37,0 0 40,0 1 42,0-1 46,0 1 47,0 0 52,0 1 53,0 4 49,0 0-61,0 0-59,0 0-53,0 0-51,0 0-46,0 0-44,0 0-38,0 2 0,0-1-44,0 12 82,0-3-113,0 25 113,0-46-353,-1 1 39,0-3-25,2 0-54,0-1-89,1 1 55,0 0-42,0 0 100,0 0 17,1-2-22,0 0-40,1-2-63,2-4-112,-1 1 197,10-20-63,5-1 94,-5 14 76,4-2 35,21-20 101,-20 21-11,-10 8-55,-1 3 43,-1 0 39,9-5 216,-15 12-320,-1 0 1,1 0 0,-1 1 0,1-1 0,0 1 0,-1-1 0,1 1-1,0 0 1,0-1 0,-1 1 0,1 0 0,0 0 0,0 0 0,-1 1-1,1-1 1,0 0 0,0 1 0,-1-1 0,1 1 0,0-1 0,-1 1-1,2 0-34,-1 0 18,-1 0-1,0 0 0,0 0 1,1 0-1,-1 0 0,0 0 1,0 1-1,0-1 0,0 0 0,0 1 1,0-1-1,0 0 0,-1 1 1,1-1-1,0 1 0,-1-1 0,1 1 1,-1 0-1,0-1 0,1 1-17,1 17 160,-3-1-35,1-9-73,1 4 138,1-3-52,3 6 27,-4-13-146,0-1 1,0 1 0,0 0 0,-1 0-1,1-1 1,-1 1 0,1 0 0,-1 0-20,-1 1 26,1 0 0,-1-1 0,0 1 1,1 0-1,-2-1 0,1 2-26,-3 8 67,1 5-3,3 13 77,-1 0 5,-2-16-97,3-15-43,-1 1 0,1-1 1,-1 1-1,1-1 0,-1 1 1,1-1-1,-1 1 0,1-1 1,-1 1-1,1-1 0,-1 0 1,1 1-1,-1-1 0,0 0 1,0 1-7,-4 2 54,3 3-7,1 1-35,1-7-13,0 0 0,0 0-1,0 0 1,0 1 0,0-1 0,0 0 0,0 0 0,0 0 0,0 0 0,0 0-1,0 0 1,0 0 0,0 0 0,0 1 0,0-1 0,0 0 0,0 0 0,0 0-1,0 0 1,0 0 0,0 0 0,0 0 0,0 1 0,0-1 0,0 0 0,0 0-1,0 0 1,0 0 0,1 0 0,-1 0 0,0 0 0,0 0 0,0 0 0,0 0-1,0 0 1,0 0 0,0 0 0,0 1 0,0-1 0,1 0 0,-1 0 0,0 0-1,0 0 1,0 0 0,0 0 0,0 0 0,0 0 0,0 0 0,1 0 0,-1 0-1,0 0 1,0 0 0,0 0 0,0 0 0,0 0 0,0-1 0,0 1 1,9 0-60,-4 0-24,-5 0 69,0 0-1,1 0 1,-1 0 0,0 0 0,1 0 0,-1 0-1,0 0 1,1 0 0,-1 0 0,0 0 0,0 0 0,1 0-1,-1 0 1,0 0 0,0-1 0,1 1 0,-1 0 0,0 0-1,0 0 1,1-1 0,-1 1 0,0 0 0,0 0-1,0 0 1,0-1 0,1 1 15,4-5-124,11-10-185,-15 13 258,1 0-1,0 0 0,-1-1 0,1 1 1,-1 0-1,0-1 0,1-1 52,1-9-131,4-11-42,14-6-2,-15 22 137,-1 1 1,1-1 0,-2 0-1,1-1 1,2-5 37,-3 3-21,1-2-47,1 1 0,4-8 68,5-5-19,-7 11 100,9-13 117,-15 26-168,-1-1 0,1 1-1,-1-1 1,1 1 0,-1-1 0,1 1-1,0 0 1,1-1-30,3 0 168,8-2 283,-4-2-255,-1 1 38,2 1 169,-10 4-390,-1 0 0,0 0 1,1 0-1,-1 0 0,0 0 0,1 0 1,-1 0-1,0 0 0,1 0 1,-1 0-1,0 0 0,1 0 1,-1 1-1,0-1 0,0 0 1,1 0-1,-1 0 0,0 1 1,0-1-1,1 0 0,-1 0 1,0 1-1,0-1 0,0 0-13,3 15 245,-1-1-27,6 1-41,0 2-51,-6 1-2,-2-14-23,0 1-68,1 0-62,-1 0-56,0 3-108,0-1-78,0 2-66,0-1-53,0 2-128,-2 16-1045,0-16 933,1-5 144,-1 0-64,0 1-171,-2 3-423,1-1 24,2-4 426,-1 2-128,1-1 109,0 0-36,1 3-257</inkml:trace>
  <inkml:trace contextRef="#ctx0" brushRef="#br3" timeOffset="-193753.2">22493 6098 16128,'-4'0'666,"-12"0"1765,7 2-838,1 3 341,5 5-89,3-9-1613,0 0-38,0 0 580,0-1-491,-1-1 626,-1-1-549,-1-1-96,-1 0-51,0 0-48,0 1-48,0-1-45,-1 2-46,0-1-42,0 2-42,3 0-42,1 0 27,1 0-34,0 0-15,0 0-35,0 0-39,0 0-46,0 0-128,0 0-71,0 0-64,-1 0-57,1 0-52,-1 0-42,-1 0-761,-1 0-49,0 0-39,-13 0-3529,9 0 2900,0 0-319,-2 0 39,-3 0-1150</inkml:trace>
  <inkml:trace contextRef="#ctx0" brushRef="#br3" timeOffset="-198880.64">20437 3598 1792,'0'0'447,"0"0"-190,0 0 223,0 0-203,0-1-97,0-1 40,0-4-86,0 4 114,0 1 86,0 1 61,0 5 796,0-4-749,0-2-191,0 0-73,0-2-90,0-3-106,0 3 130,0 3-27,0 0 0,0 0 134,0 0-38,0-3 54,0 1-294,0 1 43,0-1 39,0-1 35,0-2 102,0 0 62,0-14 671,0 12-566,0 4-203,0 0-38,0 1-48,0 0-54,0 2 23,0 0 0,0 0 1,0 0-1,0-1 0,0 1 0,0 0 0,0 0 1,0 0-1,0 0 0,0 0 0,0 0 0,0 0 1,0-1-1,0 1 0,0 0 0,0 0 1,0 0-1,0 0 0,0 0 0,0 0 0,0 0 1,0 0-1,0-1 0,0 1 0,0 0 0,1 0 1,-1 0-1,0 0 0,0 0 0,0 0 0,0 0 1,0 0-1,0 0 0,0 0 0,0 0 0,0 0 1,0-1-1,1 1 0,-1 0 0,0 0 0,0 0 1,0 0-1,0 0 0,0 0 0,0 0 0,0 0 1,1 0-1,-1 0 0,0 0 0,0 0 0,0 0 1,0 0-1,0 0 0,0 0 0,0 0 1,0 0-1,1 1-7,12-1 346,-13 0-336,0 0-1,0 0 0,0 0 1,1 0-1,-1 0 0,0 0 1,0 0-1,0 0 1,0 0-1,0 0 0,0 0 1,0 0-1,1 0 0,-1 0 1,0 0-1,0 0 0,0 0 1,0 0-1,0 0 0,0 0 1,0 0-1,0 0 1,1 0-1,-1-1 0,0 1 1,0 0-1,0 0 0,0 0 1,0 0-1,0 0 0,0 0 1,0 0-1,0 0 0,0 0 1,0 0-1,0 0 1,1-1-1,-1 1 0,0 0 1,0 0-1,0 0 0,0 0 1,0 0-1,0 0 0,0 0 1,0-1-1,0 1 0,0 0 1,0 0-1,0 0 1,0 0-1,0 0 0,0 0 1,0 0-1,0 0 0,0-1 1,-1 1-10,1-1 93,0 0-42,0 0-32,0-2-50,0 1 72,0 1 54,0-1 50,0-1 71,0 1 83,0-2 95,0-4-238,0 6 59,0 5 50,0 5 40,0 9 244,0 12 340,0 62 273,0-27-452,0-12-216,0-27-293,0-2-38,0-4 13,-2-3-41,0 1-15,-4 5 9,-2 18 75,6-6 24,2-21-156,0-1-1,-1 1 0,-1 3-71,-12 28 240,8-7-86,-8-10-36,13-22-106,0 1 0,0 0 0,1-1 0,-1 1 0,1 0 0,1 3-12,-1 5 8,-4 5-3,3-17-14,0 0 0,0 0 0,-1 0-1,1 0 1,-1 0 0,0 0 0,-1 2 9,0-1-46,3 0-31,0-2 240,0 0-94,0 1-87,0 0-87,0 0-72,0 1-60,0 0-141,0 8-847,-1-7 743,0-1 134,0-2 215,0 0 34,-2 1-419,-5-1-451,6-1 584,2 0 385,-3 1-1103,3 0 815,0 1-49,0-1-59,0 1-48,0 6-1126,0-6 945,0 0 109,0-1 70,0-1-23,0 0-158</inkml:trace>
  <inkml:trace contextRef="#ctx0" brushRef="#br3" timeOffset="-198402.62">20377 3457 3968,'0'-11'855,"0"5"-366,0 4-240,1 1-40,5-2 122,10-7-10,-2 2-8,-3 0 57,-6 4-136,-1 0 37,-1 1 14,4-1 49,15-9 29,-1-4-79,-11 9-152,0 0 0,1 1 0,-1 0 0,1 1 0,12-5-132,-1 2 107,-1-1 10,1 2 0,10-2-117,8 3 80,-19 1-35,13-2 15,-8 6 27,-5 1 111,-14 0-121,1 1 0,-1 0 0,1 0 0,6 1-77,-4 2 118,-1 2 36,0 2 47,-1 2 57,-7-7-213,11 17 195,-9-9-113,0 3 97,-2-5-64,-1 1 42,1 2-51,-1 16 118,-1-17-137,-2-1 41,-8 8-5,-6 10-8,8-14-83,-4 3-5,1-2-44,-24 16-42,36-30 14,-15 10-9,0-2-45,-3 0-54,-8 2-110,3-2-7,11-3 152,1-1-59,0 1-55,0 0-50,1 1-45,0-1-39,-9 9-420,9-7 525,0 0-84,3-1 35,0-1-48,0 1-53,-1-1-54,1 1-60,0-1-61,-1 0-65,1 0-68,2-1 254,-1 0-49,-3 4-393,-10 10-1232,14-12 1513,0-1 63,2-2 215,0 0 45,1 0 51,-1 0 58,0-1-165,3-1-55</inkml:trace>
  <inkml:trace contextRef="#ctx0" brushRef="#br3" timeOffset="-197817.84">20941 3820 2688,'0'0'613,"0"0"-266,0 0-80,0 0 42,0 1 9,0 1-17,0 3 212,0-1-54,0 1-51,0-1-48,0 1-43,0 0-39,0 5 175,0-1-141,0 0-67,0 19 367,0-18-298,0 0-92,0-2-35,0 5 105,0 20 395,0-22-492,0 2 52,0 0 8,0-1-76,0-1-61,0 18 123,0-16-105,0-3-16,0 0 35,0 1 44,0 1 51,0 17 94,0-15-115,0-5-44,0-1 58,0-1 67,0 0 80,0-44-425,0 19-43,0-8-59,0-5-181,0 17 168,0-5-38,0 7 47,1 0 1,0 1-1,1-4 141,4-8-160,1-1 38,-2-9 14,-4 24 86,0 0 0,0 0 0,1 0 0,0 1 0,1-1 1,0 1-1,0 0 0,3-5 22,2 2-36,0 0 0,2 0-1,-1 1 1,1 0 0,2-1 36,8-9-27,-13 13 19,1 0 0,-1 1 0,1-1 0,6-2 8,40-18-5,-11-4 5,-39 30 0,0-1 0,-1 1 0,1 0 0,0 0 0,0 1 0,0-1 0,10-2 0,6-4 0,-16 5-3,-1 1 0,1-1 0,0 1 0,0 0 0,0 0 0,0 1 0,0-1 0,1 1 0,-1 0 3,21 2-140,-4 4-47,-3 7-69,-5 6-94,-9-8-98,-3-2-40,-2-2 128,-1-1-34,-2 3-357,1-5 324,1 1-40,-1 0-161,0-1-71,1 0 259,1 0 58,1 1-22,0 2-140</inkml:trace>
  <inkml:trace contextRef="#ctx0" brushRef="#br3" timeOffset="-197371.41">21647 3739 4224,'-6'0'166,"2"0"-38,-3 0 26,-5 0 129,7 0-155,0 0 48,0 0 34,-2 0 61,0 0 73,-2 0 84,5 0-259,-10-1 101,3 1-2,4 0-34,1 1 68,1 0 84,1 2 97,2 0-223,1 0-38,-3 4 186,-3-3-6,1-1-100,2 5-59,1 1-96,-2 1 15,-10 23 241,9-19-279,5-11-87,-1 1-1,0 0 1,1 0 0,0 0-1,0 0 1,0 0 0,0 0-1,1 0 1,-1 1 0,1 2-37,0 11 108,0 31 135,4-22-120,-4-26-117,0 0-1,1 0 1,-1 0-1,1 1 1,-1-1-1,1 0 1,0 0-1,-1 0 1,1 0-1,0 0 1,0-1 0,-1 1-1,1 0 1,0 0-1,0 0 1,0-1-1,0 1 1,0 0-6,15 4 119,-5-1-23,2 1-33,11 4 52,-13-7-34,2-1 39,-1-1-58,14 1 41,-4-6 36,-10 1-123,-1-1 0,0 0 0,0-1-16,1-1 4,0 0 0,0-1 0,-1-1-4,-5 4-1,0 0 0,-1 0 0,1 0 0,-1 0 0,0-1 0,-1 0 0,1 0 0,-1-1 0,-1 1 0,1-1 0,-1 0 1,0 1-1,1-5 1,-1-9-27,-3-1-46,0 14 18,0 0 0,0 0 0,1 0 0,1-4 55,2-2-84,0-1-40,-2 7 28,-2 0-32,0-1-126,-6-10-256,4 11 240,-1-1-91,2 4 134,1-1-36,-1 0-41,1 0-46,0 2 2,0 0-49,-2-5-1031,1 5 854,-2 2 99,0 0 64,-1 0-21,-3 1-148</inkml:trace>
  <inkml:trace contextRef="#ctx0" brushRef="#br3" timeOffset="-196696.57">22292 3598 3456,'0'-11'817,"0"5"-354,0 5-229,-1 0-34,-1 3 150,0 0-200,2-2-63,-1 1-45,-1 1-57,1-1-24,0 0 84,-1 1 82,1-1-22,0 0 33,-1 0 177,0 2 120,1-2-166,0 0 37,-1 1 40,0 0 41,1-1-205,0 0-54,0-1-32,0 2-24,0-1-14,-1 1 26,1-1 53,-1 1 86,0 0 49,0 0 93,-1 1 109,0 0 123,-3 3-313,0 0-45,1-1-39,1-1-33,-7 6 127,-4 6 11,-3 2-10,3-3 1,-28 20 176,12-13-234,12-4-75,6 0-73,-2 4-45,1-11-41,-3 4-18,16-12 11,0-1 1,0 0-1,0 1 1,0-1 0,1 1-1,-1-1 1,0 1-1,1-1 3,-3 10-7,-4 2 2,-1 0 5,8-13-1,0-1 0,-1 1 0,1-1 0,0 1 0,0-1 0,0 1 0,0-1 0,0 0-1,0 1 1,0-1 0,0 1 0,0-1 0,0 1 0,0-1 0,0 1 0,0-1 0,1 1 0,-1-1 0,0 1 0,0-1 0,0 0 0,1 1 0,-1-1 0,0 1 0,0-1 0,1 0 1,12 7-117,-6 7 5,11-4-104,4-4 96,-18-6 100,-1-1 0,0 1 1,0-1-1,1 0 1,-1 0-1,2-1 20,4-2-42,14-2-70,1-8 21,-12 11 65,-10 3 20,1 0 1,-1-1-1,1 0 1,-1 0 0,0 0-1,1 0 1,-1 0 0,1 0 5,4-6-19,0-1 0,0 0 0,0-1 1,-1 1-1,-1-1 0,5-10 19,4-4-15,-6 13 15,-7 8 0,1 0 0,-1 1 0,0-1 0,0 0 0,0 0 0,0 0 0,0 1 0,0-1 0,0 0 0,-1 0 0,1 0 0,-1-1 0,0 1 0,1 0 0,-1 0 0,0 0 0,0-2 0,-1-4 3,0-17 18,1 23-18,0 1-1,0-1 1,0 1 0,0 0-1,0-1 1,1 1 0,-1-1-1,0 1 1,1 0-1,-1-1 1,1 1 0,0 0-1,0-1-2,3-3 17,0-1-20,-12-3-31,8 8 33,-5 13-34,3-7 33,-1 1-1,0 1 1,0-1 0,1 0-1,-1 3 3,0 18 52,4-7 39,-1 17 84,-4-7-25,2-20-84,-4 27 200,2 0 0,1 0 0,1 3-266,3 9 317,-1 15 700,-4 38-1017,-10-1 944,8-3-209,-8-14 225,11-51-667,-1-1 11,-1 0 38,0-11-81,-1 2 33,-3 1-64,1-1-44,3-13-91,1 0 1,-2 0-1,1 0 0,-2-1 0,-6 9-95,-14 12 228,26-29-227,-9 9 16,1-2 1,-1 1-1,-2 0-17,-5 1-52,-2-3-83,12-5 18,-5-1-104,-9 3-182,11-1 290,-1 0-102,4-1 12,0 1-44,0-1-44,0-1-43,0 0-42,0-1-42,0 0-39,0-2-41,-6-5-436,7 3 493,2 1 74,0 0-67,-1 0-80,0 0-62,-12-5-1473,10 5 1231,0 1-49,1-1 105,1 1 92,1-1 80,0 0-30,1-1 77,0 0-38,-2-4-223,2 2 175,0 1 173,-1-1-97,0 1 80,-1 0-19,-2-2-161,7 7 653</inkml:trace>
  <inkml:trace contextRef="#ctx0" brushRef="#br3" timeOffset="-196174.49">22574 3679 4736,'-11'-23'1021,"5"12"-442,4 7-288,2 2-49,2 2 131,-1 0-218,1 0-85,-1 0-59,1 0-57,0 0 76,-1 0 47,0 0 64,0 0 98,1 0 110,-1 0-127,0 0 35,0 0 38,0 0 39,-1 0 14,0 3 365,0 6-22,0 2-80,-1-2-168,1 2-50,0-1-48,0 0-45,1 0-43,-1-1-41,2-1-39,-1-1-37,13 20 836,-11-17-766,-2 2 42,0 8 432,-1-1 0,-1 5-684,1-7 316,-1-2-73,1 4 137,0 0-66,0 44 515,0-37-436,0-12-155,0-1 35,0-1 43,0 1 51,2-23-264,4 5-59,3-1-42,-5-4-27,-1 0-19,-2 6 23,8-22-147,0 1-337,9-17 505,-4 12-145,2-11-12,14-29-101,-20 50 105,9-17-97,-11 16 35,-6 15-33,0 0 89,0 1 51,1-4-61,-1 7 82,0-1-41,0 0-82,1-1-88,1 0-110,-1 2 157,-1-1-35,8-6-329,-7 5 286,0 2-99,-2 1-355,-1 1 474,0 0-452,0 0 458,0 0-73,0 0 33,0 0-43,2 1-987,-1 1 824,4 3-195,-2-1 195,0 0 34,-1 1-71,0-1 31,-1 1-72,0-1-83,-1 2-91,0-2 324,0 0 67,0 1-17,0 2-142</inkml:trace>
  <inkml:trace contextRef="#ctx0" brushRef="#br3" timeOffset="-194015.28">22211 5110 6784,'-7'0'933,"3"0"-343,1 0-134,0 0-46,2 0 28,0 0-75,0 0-61,1 0-50,0 0 346,0 0-295,0 0-59,0 0 521,0 0-462,0 0 101,3-3 67,-1 1-333,-1 0-50,2-2 50,1 0 18,1 0 67,-1 2-68,1 0 35,12-9 29,26-15 127,-4 9-107,-6 4-77,-10 2-83,14-6 43,-1 3-56,-12 5-46,-14 5-11,0 0 0,1 1-1,-1 1 1,1-1 0,10 0-9,3 2 88,3 1 95,-20 0-2,-3 2-49,1 1-24,-1 4-10,-2 10 44,-3-10-60,1 0 35,0 3 97,-1 1 93,2 2-158,-1 8 178,-3 11 286,2-27-494,0 0 1,0 0-1,-1 1 0,0-1 1,0 0-120,-10 15 298,-22 21 624,21-22-579,-1 2-14,1-3 28,0-1-83,-3 2-13,-18 30 229,23-31-309,1 2 43,-1-1-62,-2 0-54,-12 21 7,23-36-106,0-1 0,1 1 0,-1 0-1,1 0 1,0 0 0,0 0 0,0 0-1,1 1 1,0 2-9,0 10 59,-1-17-55,1 0 1,0 1 0,0-1-1,0 0 1,1 1 0,-1-1 0,0 0-1,0 0 1,0 1 0,0-1 0,0 0-1,0 0 1,0 1 0,0-1-1,1 0 1,-1 1 0,0-1 0,0 0-1,0 0 1,0 0 0,1 1-1,-1-1 1,0 0 0,0 0 0,1 0-1,-1 1-4,4 3 35,-1-2-30,0 2 28,1 0 32,2 2 48,-2-2-77,2 2-1,4 4 70,17 7-59,-12-9-109,-8-4-13,-2 0-39,-3-1-99,3-2-415,-1-1 325,0 0 16,-1 0-68,-2 0 124,0 0-44,0 0-223,0 0-84,0 0-44,-1 1-906,0 1 653,0 2 105,-1 0-120,0-1-113,-1-1-106,0 0-98,-1-1-93,0 0-83,-1-1-78,3 0 993,0 0 34,0 0-348,-1 1-36,-3 1-270,-29 15-1830</inkml:trace>
  <inkml:trace contextRef="#ctx0" brushRef="#br3" timeOffset="-177553.23">21889 1260 3840,'-12'0'855,"7"0"-366,3 0-240,1 0-38,1 0 129,0 0 36,0 0-218,0 0 33,0 0 166,0 0 555,0 0-599,0 0 340,0 0 153,0 0-487,0 0-63,0 0 245,0 0 321,0 0-633,0 0 187,0 0 237,0 0-154,0 0 133,0 0-171,0 0 102,0 3-118,0 11 113,0-14-505,0 0 1,0 0 0,0 1-1,0-1 1,0 0 0,0 1 0,-1-1-1,1 0 1,0 1 0,0-1 0,0 0-1,0 0 1,0 1 0,0-1 0,0 0-1,-1 0 1,1 1 0,0-1 0,0 0-1,0 0 1,-1 0 0,1 1 0,0-1-1,0 0 1,-1 0 0,1 0-14,-13 14 400,9-11-123,4 0-26,0-2-241,1 0-1,-1 0 1,0-1 0,0 1-1,0 0 1,-1-1 0,1 1-1,0 0 1,0-1 0,0 1 0,0 0-1,-1-1 1,1 1 0,0 0-1,-1-1 1,1 1 0,0 0-1,-1-1-9,-6 3 129,1-2-27,-1-1 37,-7 0-27,14 0-111,0 0 1,0 0-1,0 0 0,0 0 1,0 1-1,0-1 1,0 0-1,0 0 0,-1 0 1,1 0-1,0 0 1,0 0-1,0 0 0,0 0 1,0 0-1,0 0 1,0-1-1,-1 1 0,1 0 1,0 0-1,0 0 1,0 0-1,0 0 0,0 0 1,0 0-1,0 0 1,0 0-1,0 0 1,-1 0-1,1 0 0,0 0 1,0 0-1,0-1 1,0 1-1,0 0 0,0 0 1,0 0-1,0 0 1,0 0-1,0 0 0,0 0 1,0 0-1,0-1 1,0 1-1,0 0 0,0 0 1,0 0-1,0 0 1,0 0-1,0 0 0,0 0 1,0 0-1,0-1 1,0 1-1,0 0 0,0 0 1,0 0-2,0-14 80,0 14-78,0 0 1,0 0-1,0-1 1,0 1-1,0 0 1,0-1-1,0 1 0,0 0 1,0 0-1,0-1 1,0 1-1,-1 0 1,1 0-1,0-1 1,0 1-1,0 0 1,0 0-1,0-1 1,-1 1-1,1 0 0,0 0 1,0-1-1,0 1 1,-1 0-1,1 0 1,0 0-3,-2-2 13,1 1 1,-1-1-1,1 0 1,0 1-1,0-1 1,0 0-1,0 0 1,0 0-1,0 0 1,0 0-1,0-1-13,0-4 22,0 1-1,0-1 1,1 1-1,0-6-21,-2-9 18,-8-8-67,-2-1-10,-1-4 53,13 32 6,-1 1 0,0-1 0,1 1 0,-1-1 0,0 1 0,0-1 0,1 1 0,-1-1 0,0 1 0,-1-1 0,1 1 0,0 0 0,-12-4 0,0 2 0,0-10-16,9 12 7,1 0-1,0 0 0,0 1 0,0 0 0,0-1 0,-1 1 0,0 0 10,3 0-2,0 0-1,0 0 1,0 0-1,0 0 1,0 1-1,1-1 1,-1 0-1,0 0 1,0 0-1,0 1 1,0-1-1,1 0 1,-1 1-1,0-1 1,0 1 2,-9 5-8,-1 0 0,1 1 0,-6 5 8,9-6-23,-1 1 0,1 0 0,0 0 0,0 1 0,-4 6 23,9-10-9,0 0 0,0 0 0,0 0 0,1 0 0,-2 4 9,-8 21-67,-3-8 56,7-5 22,-1-10 19,8-6-28,-1 1-1,0-1 1,1 0-1,-1 1 1,1-1 0,-1 0-1,1 1 1,-1-1-1,1 1 1,-1-1-1,1 1 1,0-1-1,-1 1 1,1-1 0,0 1-1,-1-1 1,1 1-1,0 0 1,0-1-1,0 1 1,-1-1 0,1 1-1,0 0 1,0-1-1,0 1 1,0 0-1,0-1 1,0 1-1,0 0 1,0-1 0,0 1-1,1 0-1,-1 16 11,0-14 21,5-3 32,3 0-47,-7 0 26,1 0 51,-2 0-92,-1 0 0,1 0 0,-1 0 0,1 0-1,-1 0 1,0 0 0,1 0 0,-1 0-1,1 0 1,-1 0 0,0 0 0,1-1 0,-1 1-1,1 0 1,-1 0 0,1-1 0,-1 1-1,1 0 1,-1-1 0,1 1 0,0-1 0,-1 1-1,1 0 1,-1-1 0,1 1 0,0-1-1,-1 1 1,1-1 0,0 1 0,-1-1-2,1-3 12,-1 1 0,1-1 1,-1 1-1,1-1 0,0 1 0,1-2-12,-1-5 23,0 7-10,0-1 0,-1 0 0,1 0 0,-1 0 1,1 0-1,-1 0 0,-1 0 0,1 1 0,0-1 0,-1 0 0,0 1 1,0-1-1,0 1 0,0 0 0,-1-2-13,-14-25 37,16 28-34,0 1 0,1 0-1,-1-1 1,0 1 0,0 0-1,0 0 1,0-1 0,0 1-1,0 0 1,0 0-3,-53-52-11,37 38-48,-13 6 12,-17-4 41,44 12 5,1 0 0,0 1-1,-1-1 1,1 1 0,-1 0-1,1 0 1,-1 0 0,1 0-1,-1 1 1,1-1 0,-1 1-1,-1 0 2,-46 12-69,28-9 45,17-4 10,0 1-1,-1 0 0,1 0 0,0 1 0,0-1 0,0 1 1,0 0-1,0 1 0,1-1 0,-1 1 0,-2 2 15,-13 10-42,9-5 26,-1-2 0,0 1 0,-1-1 0,0-1 16,3-2-3,6-4 3,0 1-1,-1 1 1,1-1 0,0 0 0,0 1 0,0 0-1,1 0 1,-1 0 0,1 1 0,-1-1 0,1 1-1,-1 2 1,-1 1 1,4-5 0,-1 1 0,0 0 1,0 0-1,0-1 0,0 1 0,0-1 1,-1 0-1,0 1-1,1-2 4,0 0 0,0 0 0,-1 0 0,1 0 0,0 0 0,-1-1 0,-1 1-4,-6 2 20,9-3-18,1 1-1,-1-1 1,1 1-1,-1-1 1,1 0 0,-1 1-1,1-1 1,-1 1-1,1-1 1,0 1 0,-1 0-1,1-1 1,0 1-1,-1-1 1,1 2-2,-3 2 8,-14 3 3,0 7-6,17-14-7,0 0-1,0 0 1,0 1-1,-1-1 1,1 0-1,0 0 1,0 0-1,0 1 1,-1-1 0,1 0-1,0 0 1,0 0-1,-1 0 1,1 0-1,0 1 1,0-1-1,-1 0 1,1 0-1,0 0 1,-1 0-1,1 0 1,0 0 0,0 0-1,-1 0 1,1 0-1,0 0 3,-14 0-27,11 0 70,-1-3-11,2 0-30,1 1 0,-1-1 0,0 0 0,0 1 0,1-1 1,0 0-1,0 0 0,0 0 0,0 0 0,0 0 0,0 0 0,1 0 0,-1 0 0,1-1 0,0 1 0,0 0 0,0 0 0,1-2-2,-2 1 0,1 0 0,0 0 0,-1 0 0,0-1 0,0 1 0,0 0 0,-1 0 0,1 0 0,-3-2 0,-1-8 0,-10-19 35,10 23-11,4 8-23,0 1 0,1 0 0,-1-1 0,0 1 0,0 0 0,1-1 0,-1 1 0,0 0 0,0 0 0,-1 0 0,1 0 0,0 0 0,0 0 0,0 0 0,-1 0 0,0 0-1,0 1-6,-1-1 1,0 1-1,0-1 1,0 1-1,0 0 0,0 0 1,0 0-1,0 1 6,-21 0-35,19-1 27,-51 2-78,50-1 83,1 0 0,0 0-1,0 0 1,-1 0 0,1 1 0,0 0 0,1 0 0,-1 1-1,-2 1 4,-8 6-2,5-4-26,0 1 1,1 0-1,-7 6 28,5 1-20,-5 3 13,-18-4 39,32-11-33,0 0 0,0 0 0,-1 0-1,1 0 1,1 1 0,-3 1 1,-3 6-19,-10 0-56,10 7 32,6-16 41,0 1 0,0-1 0,0 1 0,0-1-1,0 0 1,0 1 0,0-1 0,-1 0-1,1 0 1,-1 0 0,1 0 0,-2 1 2,2-2-1,-1 1 1,0-1-1,0 1 1,1-1-1,-1 1 1,0-1-1,0 0 1,0 0-1,0 0 0,0 0 1,2 0 0,-1 0 0,0 0 0,0 0 0,0 0 0,0 0 0,0 0 0,0 0 0,0 0 0,-1 0 0,1-1 0,0 1 0,0 0 0,0-1 0,0 1 0,-1-1 0,-4-13 0,-3 9 0,9 4 0,-1 1 0,1 0 0,-1-1 0,1 1 0,-1 0 0,1-1 0,-1 1 0,1-1 0,-1 1 0,1-1 0,-1 1 0,1-1 0,0 1 0,-1-1 0,1 1 0,0-1 0,-1 1 0,1-1 0,0 0 0,0 1 0,0-1 0,0 1 0,-1-1 0,1 0 0,0 1 0,0-1 0,0 0 0,0 1 0,0-1 0,1 0 0,-1 1 0,0-1 0,0-1 0,0 0 0,0 0 0,-1 1 0,1-1 0,0 0 0,-1 1 0,1-1 0,-1 0 0,1 1 0,-1-1 0,0 1 0,0-1 0,0 1 0,0-1 0,0 1 0,0 0 0,0-1 0,0 1 0,-1 0 0,1 0 0,0 0 0,-1 0 0,1 0 0,-1 0 0,1 0 0,-1 1 0,1-1 0,-1 0 0,0 1 0,1-1 0,-1 1 0,0 0 0,-1-1 0,-3 0 0,-1 1 0,0-1 0,0 1 0,0 1 0,1-1 0,-1 1 0,0 0 0,-3 2 0,-3 1 0,0 1 0,0 1 0,0 0 0,-3 3 0,3-2 0,-1 0 0,-8 2 0,0-2-16,12-3-26,0-1-1,1 1 0,-4 2 43,-7 4-45,7-4-16,0 0-1,0 1 1,-9 8 61,3-1-53,-39 29-27,34-26 58,11-11-24,10-5 38,0 0 0,0 1 0,0-1 1,1 1-1,-1 0 0,0-1 0,1 2 0,0-1 0,-1 0 8,-14 15-59,17-17 58,0 0-1,0 1 1,0-1-1,-1 0 0,1 0 1,0 0-1,0 1 0,-1-1 1,1 0-1,0 0 0,0 0 1,0 1-1,-1-1 1,1 0-1,0 0 0,-1 0 1,1 0-1,0 0 0,0 0 1,-1 0-1,1 0 0,0 0 1,-1 0-1,1 0 0,0 0 1,-1 0 1,1 0 2,-1 0 1,0 0-1,0 0 1,0 0-1,0 0 1,0 1-1,0-1 1,1 0-1,-1 0 1,0 1-1,0-1 1,0 0-1,1 1 1,-1-1-1,0 1-2,1-1 3,-1 1-1,1 0 1,-1 0-1,1-1 1,0 1-1,-1 0 1,1 0-1,0 0 1,0 0-1,0 0 1,0-1-1,0 1 1,0 0-1,0 0 0,0 0-2,0 2 17,3-6 4,10-10 32,-12 12-51,-1 1 0,0 0 0,0 0 0,0-1-1,1 1 1,-1 0 0,0 0 0,0 0 0,0-1 0,1 1-1,-1 0 1,0 0 0,0 0 0,1 0 0,-1 0 0,0 0 0,1-1-1,-1 1 1,0 0 0,0 0 0,1 0 0,-1 0 0,0 0-1,1 0 1,-1 0 0,0 0-2,1 0 3,-1 0 0,1 0 0,0 0 0,-1 0 0,1 0 0,0 0 0,-1 0 1,1 0-1,-1 0 0,1 0 0,0 0 0,-1-1 0,1 1 0,-1 0 0,1-1 0,0 1 0,-1 0 0,1-1 0,-1 1 0,1 0 0,-1-1 0,0 1 0,1-1 0,-1 1 0,1-1 0,-1 1 0,0-1 0,1 1 1,-1-1-1,0 0 0,0 1 0,1-1 0,-1 1 0,0-1 0,0 0 0,0 1 0,0-1 0,0 0 0,0 1 0,0-1 0,0 1 0,0-2-3,0-1 75,0 0-38,0-11-26,0 14-11,0 0 1,0 0-1,0 0 0,0 0 1,0 0-1,0 0 0,0-1 1,0 1-1,0 0 1,0 0-1,0 0 0,0 0 1,0 0-1,0 0 0,0 0 1,0 0-1,0-1 1,0 1-1,0 0 0,0 0 1,0 0-1,0 0 0,0 0 1,0 0-1,0 0 1,0 0-1,0-1 0,0 1 1,0 0-1,-1 0 0,1 0 1,0 0-1,0 0 1,0 0-1,0 0 0,0 0 1,0 0-1,0 0 0,0 0 1,0 0-1,-1 0 1,1 0-1,0 0 0,0 0 1,0 0-1,0 0 0,0 0 1,0 0-1,0 0 1,-1 0-1,1 0 0,0 0 1,0 0-1,0 0 0,0 0 1,0 0-1,0 0 0,-5 0 3,3-1-4,0 1-1,-1 0 1,1 0 0,0 0 0,-1 0 0,1 1-1,0-1 1,-1 1 0,1-1 0,0 1-1,-2 0 2,-3 13-69,-9-4 32,10-2 35,0 0 1,1 0-1,0 1 1,1 0-1,-1 3 2,-5 8-14,-19 44-75,22-45 84,0 0-1,2 0 0,0 1 0,1 0 6,-3 44-16,2-31-13,0-6-9,2-1-1,0 26 39,3-23-5,1-7 5,-2 0 0,0-1-1,-2 6 1,-1-6 0,-2 15 0,6-32 0,1 0 0,-1 1 0,1-1 0,0 0 0,0 0 0,2 2 0,0 6 0,-1-1 1,0-1 0,-1 1 0,0 0 0,-1 6-1,-1 24 51,0-1 76,1-35-117,0 17 32,0-16-29,0-2 2,0 0 38,0-4-16,0 0-26,0 0-75,0 3 27,0 99-84,0 26 62,0-39-44,2-43 10,7 15 8,-2-6 2,-5-15-8,-2 32-15,0 37 57,-1-101 41,1-1-1,0 1 0,1-1 0,-1 1 0,2-1 0,-1 0 0,1 1 0,0-1 0,0 0 1,1 0-1,0 0 0,2 3 9,12 17-5,6 7 16,-3-11 36,1-6-15,-5-11-21,-10 3 7,-2-3 9,13-4 72,-3-2 23,-14 0-120,0 0 0,0 0 0,0 0 0,0 0-1,0 0 1,0 0 0,0 0 0,1 0-1,-1 0 1,0 0 0,0 0 0,0 0 0,0 0-1,0 0 1,0 0 0,0 0 0,1 0-1,-1 0 1,0 0 0,0 0 0,0 0 0,0 0-1,0 0 1,0 0 0,0 0 0,0 0-1,0 0 1,1 0 0,-1 0 0,0 0 0,0-1-1,0 1 1,0 0 0,0 0 0,0 0-1,0 0 1,0 0 0,0 0 0,0 0 0,0 0-1,0-1 1,0 1 0,0 0 0,0 0-1,0 0 1,0 0 0,0 0 0,0 0 0,0 0-1,0 0 1,0-1 0,0 1 0,0 0-1,0 0 1,0 0 0,0 0 0,0 0-2,0-10 108,0 6-152,0 5 46,0 0 0,0-1 0,0 1 0,0 0 0,0 0 1,1-1-1,-1 1 0,0 0 0,0 0 0,1-1 0,-1 1 0,0 0 1,1-1-1,-1 1 0,1-1 0,-1 1 0,1 0 0,-1-1 0,1 1 1,-1-1-1,1 1 0,-1-1 0,1 0 0,0 1-2,0 0 1,0-1 0,0 1 0,-1-1 1,1 1-1,0 0 0,-1-1 0,1 1 0,0 0 0,-1 0 1,1-1-1,-1 1 0,1 0 0,-1 0 0,1 0 0,-1 0 0,0-1 1,0 1-1,1 0 0,-1 0 0,0 0 0,0 0 0,0 0 1,0 0-1,0 0 0,0 0-1,-1 29-6,1-20-14,-1 1 0,1-1 0,1 0-1,0 0 1,3 10 20,9 20-59,-6 1-21,6-1-48,-8-17 76,-3-14 17,1 1-1,-1 0 1,1-1 0,1 0-1,1 2 36,-1-3-35,0 0-1,-1 0 1,2 8 35,-1 1-39,-3-13 25,-1 0-1,1 0 1,0 0 0,1 0-1,0 2 15,11 11-17,4 0 102,-14-13-5,0-4 5,-2 0-82,0 0 0,0 0 0,-1 0 0,1 0 0,0 0 0,-1 0 1,1 0-1,0-1 0,-1 1 0,1 0 0,0 0 0,-1 0 0,1-1 0,0 1 0,-1 0 0,1-1 0,0 1 0,-1-1-3,1 0 4,-1 0-1,1 0 1,0-1 0,-1 1 0,0 0-1,1-1 1,-1 1 0,0 0-1,0-1 1,1 1 0,-1 0-1,0-1 1,-1 1 0,1-1-4,0-32 176,0 34-174,0 0 1,0 0-1,0-1 1,0 1-1,0 0 1,0-1-1,0 1 1,0 0-1,0 0 0,0-1 1,0 1-1,0 0 1,0-1-1,-1 1 1,1 0-1,0 0 1,0-1-1,0 1 1,0 0-1,-1 0 1,1 0-1,0-1 0,0 1 1,-1 0-1,1 0 1,0 0-3,-14-14 122,14 14-119,0 0-1,0 0 1,0-1-1,0 1 1,-1 0-1,1 0 1,0-1-1,0 1 1,0 0-1,-1 0 1,1 0-1,0 0 0,0 0 1,-1-1-1,1 1 1,0 0-1,-1 0 1,1 0-1,0 0 1,0 0-1,-1 0 1,1 0-1,0 0 1,-1 0-1,1 0 0,0 0-2,-14 0-16,14 0 14,0 0 0,-1 0 0,1 0 0,0 0 0,0 0 0,-1 0 0,1 0 0,0 0 0,-1 0 0,1 0 0,0 0 0,0 0 0,-1 1 0,1-1 0,0 0 0,0 0 0,-1 0 0,1 0 0,0 1-1,0-1 1,-1 0 0,1 0 0,0 0 0,0 1 0,0-1 0,0 0 2,-17 14-123,13-12 106,0 0 0,0 0 0,1 1-1,-1-1 1,-1 3 17,0 0-4,1 0 0,0 0 0,0 0 0,0 1 0,0 0 4,-8 13-5,6-8 4,0 1 1,0-1 0,1 1 0,1 0 0,0 1 0,-2 10 0,4-9-1,1-9 0,0 0-1,0-1 1,0 1-1,-1-1 1,1 1-1,-1-1 1,0 1-1,0-1 1,-1 0-1,-2 4 2,2-4-9,1 0 0,0 1-1,0-1 1,0 0 0,0 1-1,1-1 1,-1 1-1,1 4 10,-1 5-50,1 1 0,1 10 50,0-23-5,0-1 0,0 1 1,0 0-1,1 0 0,-1 0 1,0 0-1,1 0 1,0-1-1,0 2 5,1 0 6,-1 0-1,1-1 1,0 1 0,0 0 0,1-1-1,1 2-5,-1-1 4,-1-1 0,0 1 0,1 0 0,-1-1 0,0 1 0,1 2-4,-2 2-10,1-2-3,18 7-39,-10-6 49,6 2 24,2-6 51,-5-2-34,-9 0 15,-4 0 6,0 4 41,0 0-45,0 5 14,0-5 80,-4 2-58,1 0-71,1-2-10,0-1 0,0 1 1,1 0-1,-1-1 0,1 1 1,0 0-1,0 0 0,1 0 1,-1 0-1,1 0 0,-1 0 1,1 1-11,0 3 4,-1 0 1,0 0-1,-1 0 1,0 0-1,0 1-4,-6 23-1,6-23-14,2-1-1,-1 1 0,1 6 16,0-3-21,0 0-1,-1 0 0,-2 12 22,-3-1-23,3-10 6,1-1-1,-1 0 0,2 1 0,0 0 0,0 2 18,0 31-16,0-15 48,0-1 0,2 1 0,5 22-32,-6-50 1,1-1 0,0 1 0,0 0 0,1-1 0,-1 1 0,0-1 0,1 0 0,1 2-1,1 2 3,0 0-2,-1 0 0,0 0 1,0 0-1,1 4-1,-3-7-11,0 0 0,1 0-1,-1 0 1,1 0 0,-1 0 0,3 3 11,-1-4-5,-1 1 1,1-1-1,-1 1 0,1-1 1,0 0-1,0 0 0,2 1 5,0 0-1,0 0-1,0 1 0,0-1 0,3 5 2,-1-3 3,0 1-1,0-1 0,1 0 0,-1-1 1,1 0-1,1 0-2,-2 0 18,-3-3-54,1 0 43,5 1 113,0-2 73,11-1 364,-13 1-304,-5 0 147,-3 0-254,0 0-47,0 0 8,-3 0-59,-11 0 5,14 0-52,0 0-1,0 0 1,0 0-1,0 0 1,-1 0-1,1 0 1,0 0 0,0 0-1,0 0 1,0 0-1,0 0 1,0 0-1,0 0 1,0 0-1,-1 0 1,1 0 0,0 0-1,0 0 1,0 0-1,0 0 1,0 0-1,0 0 1,0 0 0,0 0-1,-1 0 1,1 0-1,0 0 1,0 0-1,0 1 1,0-1-1,0 0 1,0 0 0,0 0-1,0 0 1,0 0-1,0 0 1,0 0-1,0 0 1,0 0 0,0 1-1,0-1 1,-1 0-1,1 0 1,0 0-1,0 0 1,0 0-1,0 0 1,0 0 0,0 1-1,0-1 1,0 0-1,1 0 1,-1 0-1,0 0 1,0 0-1,0 0 1,0 0-1,0 4 1,-1 0-1,1-1 1,-1 1-1,0-1 0,0 0 1,0 1-1,0-1 1,0 0-1,-1 1 1,0-1-1,1 0 1,-1 0-1,0 0 1,-3 2-1,-3 7-39,0 2-36,1 9-10,4-14 65,0-1 1,0 0 0,1 1-1,0-1 1,1 1 0,0-1 0,0 1-1,0 4 20,1 23-36,-1 26-91,1-47 14,1-1 0,3 13 113,9 17-160,-8-21 78,2 6-4,5 0 46,-6-18 33,0-1 0,1 1 0,1-1-1,2 2 8,30 31-126,-14-20 52,-22-20 70,0-1 0,0 1 0,0-1 0,0 0 0,0-1 0,0 1 0,1-1 0,0 1 4,32 4 5,-21 2 23,-15-7-23,1 0 0,0 1 0,0-2 0,0 1 0,0 0-1,0 0 1,0-1 0,0 1 0,1-1 0,-1 1 0,0-1-1,0 0 1,0 0 0,1 0-5,7-1 28,0 0 0,1-1 0,-1 0 0,0-1 0,10-4-28,-17 6 9,7-2 60,-9 3-56,1-1-1,0 1 1,-1 0-1,1-1 1,0 1-1,-1-1 1,1 0-1,-1 0 0,1 1 1,-1-1-1,1 0 1,-1 0-1,0 0 1,1-1-1,-1 1 1,0 0-1,0 0 1,0-1-1,0 1 1,0-1-1,0 1-12,6-16 272,6 10-64,-6-6 91,2 8-120,-18 6-44,5-1-76,4 0-96,-10 15-44,9-14 76,0 0 1,0 0-1,1 0 1,-1 0 0,0 0-1,0 1 1,1-1-1,-1 0 1,0 0-1,1 1 1,0-1 0,-1 0-1,1 1 1,0-1-1,-1 0 1,1 1-1,0-1 1,0 1-1,0 0 5,0 12-42,1-7 22,-1 0 0,-1 1-1,1-1 1,-1 0-1,-1 3 21,-5 9-61,5-15 44,0 0 1,1 0 0,0 0 0,0 0-1,0 0 1,0 1 0,1-1 0,-1 0 0,1 0-1,0 3 17,-1 24-77,0 13-178,2 3 255,3-11-68,10 18 4,-10-34 37,-4-14 7,1 1 0,1-1 0,-1 0 0,1 0 0,0 1 0,1-1 0,-1-1 0,1 1-1,0 0 21,-2-5-7,1 1 0,-1 0 0,0-1 0,0 1 0,1-1 0,-1 1 0,1-1 0,-1 1 0,1-1 0,-1 0 0,1 0-1,0 0 1,0 0 0,-1 0 0,1 0 0,0-1 0,0 1 0,0-1 0,2 1 7,6 3-36,5 1 6,-8-2 17,1 0 0,0-1 0,7 2 13,-11-4 2,0 1 0,1-1 0,-1 0 0,0 0 1,0 0-1,1-1 0,-1 1 0,0-1 0,0 0 0,2-1-2,7-4 36,11-2 34,-4 5 16,-12 3-19,-6 1-52,0-1 1,1 0 0,-1 0 0,0 0-1,0 0 1,0 0 0,0 0 0,0-1-1,0 1 1,0-1 0,0 0 0,2 0-16,3-13 149,2 10-46,-11 5-22,-12-1 82,10 0-140,0 0-5,0 0 0,1 0 1,-1 0-1,0 1 0,1 0 1,-3 0-19,4 0 2,0-1-1,0 1 1,1 0 0,-1 0 0,0 1 0,0-1 0,1 0 0,-1 0 0,0 1 0,1-1 0,0 1 0,-1 0 0,1-1 0,-1 3-2,-4 5 5,-12 15 22,-12 0 26,17-1-32,-14 14-63,25-33 37,1 0 0,0 0 0,-1 0 0,2 0 0,-1 0 0,0 2 5,-1 8-13,-1-4-2,0 0-1,-1 0 1,-1 2 15,0 1-22,0 0 0,1 0 0,-1 7 22,3-5-4,0 1-1,2-1 1,0 7 4,0 11-33,1 3-76,-1-27 83,1 0 0,0-1-1,1 1 1,0-1-1,0 1 1,1-1 26,3 13-71,-1 3 8,-4-19 50,0 1 0,0-1 0,0 0 0,1 1 0,0-1 0,0 0 0,0 0 0,1 0 0,0-1 0,0 1 0,0 0 0,0-1 0,1 0 0,3 4 13,-2-3 7,0-1 1,0 0 0,1 0 0,-1 0-1,1 0 1,0-1 0,0 0-1,0 0 1,1 0-8,27 11 24,-24-8-5,3-2-4,3-3 64,1-1 55,-1-1 43,-1 0 95,-11 1-100,-1 0-41,1 0 28,-1 0-94,0 0-66,-1 0 17,-1 0 34,3 0 99,-4 0-107,0 0-36,3 4-91,-2-4 84,7 10-57,-12-4-11,-1-2 32,4 0 21,0 0 0,0 0 0,0 0 0,1 0 0,-1 0 0,1 0 1,0 0-1,0 0 0,1 0 0,-1 1 16,1 4-39,-1-9 37,0 0-1,0 0 1,0 1 0,0-1-1,0 0 1,0 1-1,0-1 1,0 0-1,0 0 1,0 1-1,0-1 1,0 0-1,1 1 1,-1-1-1,0 0 1,0 0 0,0 1-1,0-1 1,1 0-1,-1 0 1,0 0-1,0 1 1,0-1-1,1 0 1,-1 0-1,0 0 3,4 4-22,-1 1-1,1-1 1,-1 1-1,0 0 1,1 2 22,-2-2-19,1-1 0,-1 1 0,1-1-1,0 1 1,1-1 0,-1 0 0,1-1 0,0 1 0,0-1-1,4 4 20,5 2-51,-1-1-38,1 1 0,12 5 89,22 6-69,13 4 69,-12-8-59,-40-13 53,0 0 0,0-1-1,1 0 1,-1 0 0,1-1 0,2 0 6,-3-2-2,0 0 0,0 0 1,8-2 1,4-1-1,37-3 12,-13-6 37,-4 6 0,0-7 27,1 8-11,-1-8 58,-3 8 1,-13-8 122,-4 7-42,-10 1-57,6-2 75,-2 6-103,1 2 31,1 0-55,-1 0-67,-1 0-78,-12 0 42,-1 0-1,1 0 1,-1 1 0,0-1-1,0 0 1,1 1-1,-1-1 1,0 1 0,0 0-1,1-1 1,-1 1 0,0 0-1,0 0 1,0 0 0,0 0-1,0 0 1,0 0-1,0 0 1,-1 0 0,1 0-1,0 0 1,0 0 0,-1 1-1,1-1 1,-1 0 0,1 1 9,8 13-109,-2-5-8,-1 1 59,25 48-130,-19-41 128,-3-5 10,0 0 0,1 7 50,-5-10-21,1-1-1,0 0 1,0 0-1,1 0 1,5 5 21,-8-9-7,1-1 0,0 1 1,1-1-1,1 1 7,-3-2 1,0-1 0,0 0 0,1 0 0,-1 0 0,0-1 0,3 1-1,4 0 0,-1-1 0,0 0 0,1-1 0,-1 0 0,0-1 0,1 0 0,-1-1 0,0 0 0,0 0 0,0-1 0,0 0 0,5-3 0,-6 2 5,-1-1-1,0 1 0,0-1 1,0-1-1,5-4-4,17-10 37,-26 18-33,-1 1 0,1 0 1,0 0-1,0 0 0,0 0 0,0 0-4,9-1 7,-7 0-3,-1 0 0,0 0 0,1 0 0,-1-1-1,0 0 1,-1 0 0,1 0 0,0 0 0,-1-1 0,0 0 0,3-2-4,-3 2 19,1 0 0,-1 1 1,1 0-1,0 0 0,5-2-19,3-2 81,-2-1 35,-8 5 17,1 3 27,-4 0-155,1 0-1,-1 0 1,1 0 0,-1 0-1,1 0 1,-1 0-1,1 0 1,-1-1-1,1 1 1,0 0-1,-1 0 1,1 0 0,-1 0-1,1-1 1,-1 1-1,0 0 1,1 0-1,-1-1 1,1 1-1,-1 0 1,1-1 0,-1 1-1,0-1 1,1 1-1,-1 0 1,0-1-1,1 1 1,-1-1-1,0 1 1,0-1 0,1 0-5,5-7 61,-5 7-57,-1 1 1,1-1-1,0 1 0,0 0 0,-1-1 1,1 1-1,0 0 0,0 0 0,0-1 1,0 1-1,0 0 0,0 0 1,-1 0-1,1 0 0,0 0-4,-1 0 0,4 0 5,-4 0-117,0 0 27,3 4 0,0-1 66,-1 1 1,1-1-1,-1 1 0,0 0 1,1 2 18,0-1-19,-1 0 0,1 0 1,1 0-1,-1-1 0,4 5 19,0-3-2,0 0 0,0-1 0,1 1 0,5 2 2,2 1 8,-12-6-3,0-1 0,1 0 0,-1 0 0,1 0 0,-1 0 0,1-1 0,-1 0 0,1 1 0,0-1 0,0 0 0,0-1 0,0 1 0,0-1 0,-1 1 0,1-1 0,2-1-5,13 2 5,-9-1 0,0 0 1,0 0-1,0-1 1,0 0-1,1-1-5,12-5 4,-2-1-1,10-5-3,-8 4 9,9-4 85,13-8-94,-31 13 68,-1 0-1,7-6-67,21-19 102,-1 6 47,0-7-10,-3 7 159,-17 1-89,-9 10-39,2 1 81,4-5-1,-11 3-4,8 10-102,-8-6-75,0 11-53,-3 1-6,-12 1-25,6 0-103,6 0 33,-2 0 80,0 0 0,0 0 1,-1 0-1,1 0 0,0 0 0,0 0 0,-1 0 1,1 1-1,0-1 0,-1 0 0,1 1 1,0-1-1,-1 0 0,1 1 0,0-1 0,-1 1 1,1-1-1,-1 1 0,1-1 0,-1 1 0,1-1 1,-1 1-1,1 0 0,-1 0 5,1 0-4,-1-1 0,1 1 0,0 0 0,-1 0-1,1-1 1,0 1 0,-1 0 0,1-1 0,0 1 0,0-1-1,-1 1 1,1-1 0,0 1 0,0-1 0,0 0 0,0 1 0,0-1-1,0 0 1,-1 1 0,1-1 0,0 0 0,0 0 0,0 0-1,0 0 1,0 0 4,8-1-29,-6 1 19,0 0 0,0 0 0,0 0 0,-1 0 1,1 0-1,0 1 0,0-1 0,-1 1 0,1 0 0,1 0 10,-3 0-3,1 0-3,0 0 0,0 0 0,-1 0-1,1-1 1,0 1 0,0 0 0,0-1 0,2 1 6,-2-1-2,0-1 1,0 1-1,0-1 1,0 0-1,0 1 1,-1-1-1,1 0 1,2-1 1,-3 1 0,23-9 0,16-20 0,17 0 0,-42 19 0,-1 0 0,-1-1-1,0 0 1,0-1 0,-1-2 0,64-81 16,-67 84-9,-3 3 17,0 0 0,0 0 0,-1-1 0,2-3-24,0-17 57,-4 16-18,0 6 9,0-1 0,0 1 0,5-7-48,-4 7 41,0 0 0,-1-1-1,3-7-40,0-24 198,1 18-122,1-11 19,-6 1 38,-1 25-126,-1 3-4,1 0-1,-1 0 1,0 0 0,0 0 0,0 0-1,-1 0 1,1 1 0,-1-1 0,0 0-1,0 0 1,0 0-3,-13-13-11,11 14-58,3 3 5,0 3-59,0-2 120,0 0 0,0-1 0,0 1-1,0 0 1,0 0 0,0-1-1,0 1 1,1 0 0,-1-1 0,0 1-1,0 0 1,1-1 0,-1 1 0,0 0-1,1 0 4,0-1-9,-1 1-1,1-1 1,0 1-1,0-1 0,0 0 1,-1 1-1,1-1 0,0 0 1,0 0-1,0 1 0,0-1 1,-1 0-1,1 0 1,0 0-1,0 0 0,0 0 10,2 0-20,-1 0 0,0 0 0,0 0 0,1 1 0,-1-1 0,0 1 0,0-1-1,1 1 1,-1 0 20,5 3-32,-6-3 28,0 0 0,0 0 0,0-1 1,0 1-1,0-1 0,0 1 0,0-1 0,0 0 0,0 1 1,0-1-1,1 0 4,10-4-22,0-2 12,25 0 15,3-8 43,-17 9-26,-13 3-18,-1 0 0,1-1 0,-1 0 1,1-1-1,0 0-4,26-13 24,-13 6-18,20-12-6,-23 9 38,-1-2 38,-3 2-7,13-14 118,-28 25-177,1 1 0,0-1-1,0 1 1,-1-1 0,0 1 0,1-1 0,-1-1-10,0 0 5,0 0 1,0 0-1,0 0 0,-1 0 1,1 0-1,-1 0 0,0 0 1,0 0-1,0 0 0,-1 0 1,0 0-1,0 0 0,0 0 1,0 0-6,-12-30 53,10 25-44,-1 1-1,0 0 1,0-1-1,0 1 1,-1 1 0,-5-7-9,-11-8-15,-2 6-38,9 8-9,7 0 38,1 1 3,-10-10-43,12 14 0,8 3 11,1-1 47,10 1-45,2 4-47,-12-1 71,-4-2 22,1 0 0,-1 0 0,0-1 0,0 1 1,1 0-1,-1-1 0,0 1 0,1-1 0,-1 0 1,0 1-1,1-1 0,0 0 5,7-1-27,-1-1 0,1 0 0,-1 0 0,1-1 0,6-3 27,25-11-20,-16 6 41,0 1-1,9-2-20,-8 4 20,-1-2-1,7-3-19,-6-1-24,-1-1 0,0 0 0,4-7 24,-7 6-8,15-17 8,-29 26 5,1-1-1,-1-1 0,-1 0 1,1-1-5,17-34 70,-16 27-40,7-13 10,6-11 165,0-5-205,-3 9 78,-14 29-51,1 0 0,-1-1 1,1-4-28,-4 9 15,0 0 0,0 0 0,0-1 0,-1 1 0,0 0 1,0 0-16,0-27 102,0 4-76,0 27-26,0 0 1,0 0 0,0-1 0,0 1 0,0 0 0,0-1-1,0 1 1,0 0 0,0 0 0,0-1 0,0 1-1,0 0 1,0-1 0,0 1 0,-1 0 0,1 0 0,0-1-1,0 1 1,0 0 0,-1 0 0,1 0 0,0-1 0,0 1-1,0 0 1,-1 0 0,1 0-1,-17-14-11,16 14 4,-1-1-1,1 1 0,-1-1 1,1 1-1,-1-1 0,1 1 0,-1 0 1,0 0-1,-1 0 8,3 0 0,0 0-2,0 0-1,0 0 1,-1 0-1,1 0 1,0 0-1,-1 0 1,1 0-1,0 0 1,0 0-1,-1 0 1,1-1-1,0 1 1,-1 0 0,1 0-1,0 0 1,0 0-1,-1 0 1,1-1-1,0 1 1,0 0-1,0 0 1,-1 0-1,1-1 1,0 1-1,0 0 1,0 0 2,-12-10-92,8 12 14,3 1 0,1 2-37,0-6 112,0 0 0,0 1 0,0-1 0,0 0 0,0 1 0,0-1 0,0 0 0,0 1 0,0-1 0,0 1 0,1-1 0,-1 0 0,0 1 0,0-1 0,1 1 0,-1-1 0,0 1-1,1-1 1,-1 1 0,1-1 0,-1 1 0,0-1 0,1 1 0,-1 0 0,1-1 0,-1 1 0,1-1 0,0 1 0,-1 0 0,1 0 0,-1-1 0,1 1 0,0 0 0,-1 0 0,1 0 0,-1 0 0,1 0 0,0 0 0,-1 0-1,1 0 1,0 0 0,0 0 3,-1 0-2,0 0-1,1 0 1,-1 0-1,0 0 1,0 0 0,1 0-1,-1 0 1,0 0-1,1-1 1,-1 1-1,0 0 1,0 0-1,1 0 1,-1 0-1,0 0 1,0 0-1,1-1 1,-1 1 0,0 0-1,0 0 1,1 0-1,-1-1 1,0 1-1,0 0 1,0 0-1,0-1 3,10-9-38,-1 0 0,0-1-1,-1 0 1,0-1-1,6-11 39,24-62-115,-16 32 102,-3 4 90,11-51-77,-19 61 14,-5 17-8,-1-1 0,1-11-6,-2-25 41,-4 20 13,0-52 142,0 0 77,-3 76-231,-5 0-49,2 4-17,-1-5-8,-6 9 26,6-7 6,6 14-2,0-1 1,0 1-1,0 0 0,0-1 0,0 1 0,0 0 0,0-1 0,0 1 0,0 0 0,0 0 0,-1 0 0,1 0 1,0 0-1,-1 0 2,-1 0-31,-4 0 16,4 0-17,0 0-43,-1 0-60,7-3 60,15-23-22,-9 9 93,-2 3 40,-7 14-35,7-27 31,6-20-21,-12 42-7,0 0 0,0 0 0,-1 0 1,1 0-1,-2-4-4,1 9 0,0-12 2,1 0 0,0 1-1,1-4-1,3-4 0,0-6 0,-5 21 0,-1 0 0,1 1 0,-1-1 0,0 0 0,0 1 0,-1-2 0,-2-8 0,2 3 0,1 1 0,0-1 0,0 1 0,1-11 0,-2-23 0,-11-21 11,9 35 6,3 16-7,0 0 1,-1 1-1,-1-1 1,0 1-1,-1-1 1,-2-3-11,-3-7 3,-14-35 22,16 44 9,0 0 0,-7-11-34,3 9 25,4 5 24,0 0 0,-9-8-49,-4 5 37,0-13-26,19 26-11,0 1 1,0-1 0,0 0-1,0 0 1,0 1 0,-1-1-1,1 0 1,0 1 0,0-1-1,-1 1 0,-5-3-12,-3-3-36,8 5 36,0-1 1,0 1-1,0 0 1,1 0 0,-1 0-1,0 1 1,0-1 0,0 0-1,-1 1 1,1-1-1,0 1 1,0 0 0,0-1-1,0 1 12,-3 0-6,-1 0-47,-14 0-253,14 0 202,2 0-35,4 0-21,4 0 59,0 1 102,1-1 0,-1 0-1,1-1 1,0 1 0,-1-1 0,2 0-1,-6 1 1,1-1 1,-1 1-1,0 0 1,1 0-1,-1-1 1,0 1-1,0 0 1,1 0-1,-1-1 1,0 1-1,0 0 1,0-1-1,1 1 1,-1 0-1,0-1 1,0 1-1,0 0 1,0-1-1,0 1 0,0-1 1,1 1-1,-1 0 1,0-1-1,0 1 1,0 0-1,0-1 1,-1 1-1,1-1 1,0 1-1,0 0 1,0-1-1,0 1-1,0-7 12,3-14 71,4 0-46,-1 3-34,-1-16 5,-5-20-83,-1 21 56,0 24 30,1 1 0,-2-1 0,1 0 0,-1 1 0,0 0 0,-1-1-11,-3-12 25,1-2 22,4 16-36,-1 1 0,1 0-1,-1 0 1,0 0 0,0 0-1,-1 1 1,0-1 0,0 0-11,-17-18 70,11 14-46,3 4-18,0 0 0,0 1 0,0 0 0,-4-3-6,-3-1 9,-32-19 67,25 21-44,0-6-21,0 6-6,10 1-33,8 5 21,0 0 0,0-1 0,1 1 0,-1 0-1,0 0 1,0 1 0,0-1 0,0 0 0,0 1 0,-1-1 0,1 1-1,0 0 1,0 0 0,0-1 7,-15 1-123,14 0 38,-1 0 0,3 1 81,0-1 0,1 0 0,-1 0 0,0-1 0,0 1 0,0 0 0,0 0 0,0 0 0,0-1 1,1 1-1,-1 0 0,0-1 0,0 1 0,1 0 0,-1-1 4,0 0-3,1 0-1,-1 1 1,1-1 0,-1 0-1,1 0 1,-1 0-1,1 0 1,0 0 0,-1 0-1,1 0 1,0 0 0,0 0-1,0 0 1,0 0-1,0 0 1,0 0 0,0 0-1,0 0 1,0 0 0,0 0-1,1 0 1,-1 0-1,0 1 1,1-2 3,11-24-77,-8 19 96,-3 5-17,0-1-1,-1 1 0,1-1 0,-1 1 0,1-1 0,-1 1 1,0-1-1,0 1 0,0-3-1,-1-5 16,2 1 0,-1-1 0,3-8-16,10-16 59,-10 11 16,-1-1-1,-2 1 1,-1-10-75,1 5 10,-1 20-5,1 0 1,-1 0-1,0 0 0,-1 0 0,0 0 0,-1-2-5,-4-19 1,3 4 0,2 11 13,-1 1 1,0-1-1,-1 1 1,-4-9-15,-1-3 17,-10-22 46,15 40-47,0-1 0,-1 2 0,0-1 0,0 0 0,0 1 0,-2-2-16,-2 0 20,0-1 1,-1 1-1,0 1 0,0-1 0,-1 2 1,1-1-1,-1 2 0,-1-1 0,1 2 1,-4-2-21,-25 0 26,20-1-43,16 5 7,0 0 1,0 1 0,0 0-1,0 0 1,0 0 0,0 0 0,0 0-1,0 1 1,-1 0 9,-8-1-89,10 1 70,-1-1 1,0 1-1,1 0 0,-1 0 1,0 0-1,1 1 1,-1-1-1,1 1 1,-1 0-1,1 0 1,-2 0 18,-2 13-59,-3-11 48,20-6 11,-3-14 11,6 0 37,-12 17-46,-1 0 0,0-1 0,1 1-1,-1 0 1,0-1 0,0 1 0,1 0 0,-1-1 0,0 1-1,0 0 1,0-1 0,1 1 0,-1-1 0,0 1 0,0 0 0,0-1-1,0 1 1,0-1 0,0 1 0,0 0 0,0-1 0,0 1-1,0-1 1,0 1 0,0 0 0,0-1-2,0 1 0,0-3 11,0 0-1,0-1 1,0 1 0,1 0-1,-1 0 1,1 0 0,0-2-11,5-1 22,-6 6-21,0 0-1,1-1 1,-1 1 0,0 0-1,1 0 1,-1-1 0,0 1-1,0 0 1,1 0 0,-1-1 0,0 1-1,0 0 1,0-1 0,1 1-1,-1 0 1,0-1 0,0 1-1,0 0 1,0-1 0,0 1-1,0-1 1,0 1-1,-4-15 5,2 11-1,1 0 0,-1 0 0,1 0-1,0 0 1,0 0 0,1-1-1,-1 1 1,1 0 0,0 0 0,0-1-4,0-4 17,0-1 1,-1 0 0,-2-8-18,-10-15 48,11 14-19,2 15-24,0 1 0,-1 0-1,1-1 1,-1 1-1,1 0 1,-1 0 0,0-1-1,0 1 1,0 0-1,-1 0 1,1 0-1,-1 0 1,0 0 0,0 1-1,0-1 1,0 0-1,0 1 1,-2-2-5,-26-29 11,16 9 10,10 21-20,-1 0 0,0 0-1,0 0 1,-1 0 0,1 1 0,-1 0 0,0 0-1,-46-14-1,44 14 2,-1 1-1,0 0 0,0 0 0,0 1 1,0 0-1,-9 2 0,9-1-3,0-1 0,1 0 0,-1 0 0,0 0 0,0-1 0,-8-2 3,4-2-20,9 4 12,1 0 0,-1 0 0,0 0-1,1 0 1,-1 1 0,-1-1 8,1 2-5,0-1 0,1 1 0,-1 0 0,0 0 0,1 0 0,-2 0 5,-8 4-7,-2-3 6,1 0 0,-1-1 0,0-1 0,1 0 0,-3-1 1,-11 0-1,15 0 0,11 1-6,-1 0-1,0 0 0,1 0 1,-1 0-1,1 0 0,-1 1 1,1-1-1,-1 1 0,1-1 1,-1 1-1,0 0 8,-7 6-26,8-6 19,0 0-1,0 0 1,0 0 0,0 0-1,0 0 1,0 0 0,0 0-1,0-1 1,0 1 0,0-1-1,-3 1 8,5-1-2,0 0-1,0 0 1,-1 0 0,1 0-1,0 0 1,-1 0-1,1 0 1,0 0-1,0 0 1,-1 0-1,1 0 1,0-1-1,-1 1 1,1 0-1,0 0 1,0 0 0,-1 0-1,1 0 1,0-1-1,0 1 1,0 0-1,-1 0 1,1-1-1,0 1 1,0 0-1,0 0 3,-14-14-64,14 14 62,0 0 0,0-1 0,0 1 0,-1 0 0,1 0 0,0 0 0,0-1 0,0 1 0,-1 0 0,1 0 0,0 0 0,0 0 0,-1-1 0,1 1 0,0 0 0,0 0-1,-1 0 1,1 0 0,0 0 0,-1 0 0,1 0 0,0 0 0,0 0 0,-1 0 0,1 0 0,0 0 2,-14 0 11,14 0-10,0 0 1,0 0 0,0 0-1,0 0 1,0 0 0,-1 0-1,1 0 1,0 0 0,0 0 0,0 0-1,0 0 1,0 0 0,0 0-1,0 0 1,-1 0 0,1 0-1,0 0 1,0 0 0,0 0-1,0 0 1,0 0 0,0 0-1,0 0 1,0 0 0,-1 0-1,1 0 1,0 0 0,0-1 0,0 1-1,0 0 1,0 0 0,0 0-1,0 0 1,0 0 0,0 0-1,0 0 1,0 0 0,0 0-1,0-1 1,0 1 0,0 0-1,-1 0 1,1 0 0,0 0-1,0 0 1,0 0 0,0 0-1,0 0 1,0-1 0,0 1 0,0 0-1,1 0 1,-1 0 0,0 0-1,0 0 1,0 0 0,0 0-2,0-14 69,0 11-32,-4-1-10,-1 0-23,-1 0-1,0 0 1,0 0 0,-3-1-4,-16-7 48,25 12-47,-23-7 47,-7-4 18,-5-1-18,2 1-39,20 9-4,-1 0 0,0 1 1,0 1-1,1 0 0,-7 1-5,-13 0-16,0-2-41,17 0 27,0 1 0,0 1 1,0 0-1,-11 2 30,-27 11-53,38-11 46,6-1 7,1 0-1,-1 0 0,0 1 1,1 0-1,-1 1 0,0 0 1,-10 7 0,2-2 0,0 0 0,-3-1 0,-12 7 0,22-9 0,7-5-1,1 0 0,-1 0-1,0-1 1,0 1-1,-1-1 1,1 0 0,0 0-1,-1 0 2,3 0-7,0 0 1,1 0-1,-1 0 0,1 0 0,-1-1 1,1 1-1,-1 0 0,1-1 0,-1 0 1,1 1-1,-2-1 7,3 0-1,-1 0 0,1 0 0,0 0 0,-1 1 0,1-1 0,0 0 0,-1 0-1,1 0 1,0 0 0,0 1 0,0-1 0,0 0 0,0 0 0,0 0 0,0 0 1,0 1 0,0 0 3,0-1 1,0 1-1,0 0 1,0 0-1,0-1 1,0 1-1,0 0 1,0-1-1,0 1 1,0 0-1,-1 0 1,1-1-1,0 1 1,0 0-1,0 0 1,0-1-1,0 1 1,-1 0-1,1 0 1,0-1-1,0 1 1,0 0-1,-1 0 1,1 0-1,0 0 1,0-1-4,-5-3-5,0-1 37,-7-7 111,-14-14 243,16 16-260,1 0-53,5 6-44,0 0 0,0 0-1,0 0 1,-1 0 0,0 1 0,0-1-29,-7 1 19,7 1-49,-1 1-34,-1-2-65,-20-5-249,14 5 154,6 2 50,-1 0-46,0 0-56,0 1-67,-8-1-952,10 0 760,0 1-51,-1 0-75,0 0-97,2 1 186,0 0-60,-1 0-67,0 1-75,1 0-88,-2 1-104,-7 3-1089,9-5 1399,-1 1 43,-1-1-239,-1 0 115,-2 0-35,-4-1-257,13 0 985</inkml:trace>
  <inkml:trace contextRef="#ctx0" brushRef="#br3" timeOffset="-164132.25">19127 3639 1920,'0'0'447,"0"0"-190,0 0-53,0 0 45,0 0 9,0 0-46,0 0 122,0 0 57,0 0 462,0 0 38,0 0 5,0 0-22,0 0-100,0 0-432,0 0-55,0 0-113,0 0 31,0 0 131,-3 0 48,-11 0-48,11 0-6,-1 0 12,-9 0-76,10 0 97,-1 0-86,-9 0 86,13-1-359,0 1 1,0 0-1,-1 0 1,1 0-1,0 0 0,0 0 1,0 0-1,0 0 1,0 0-1,0 0 0,0 0 1,-1 0-1,1 0 1,0 0-1,0 0 0,0 0 1,0 0-1,0 0 1,0 0-1,0 0 0,0 0 1,-1 1-1,1-1 0,0 0 1,0 0-1,0 0 1,0 0-1,0 0 0,0 0 1,0 0-1,0 0 1,0 0-1,0 0 0,0 0 1,-1 1-1,1-1 1,0 0-1,0 0 0,0 0 1,0 0-1,0 0 1,0 0-1,0 0 0,0 0 1,0 1-1,0-1 1,0 0-1,0 0 0,0 0 1,0 0-1,0 0 1,0 0-1,0 0 0,0 1 1,0-1-1,0 0 1,0 0-5,1 4 91,-1-1-54,0-1 0,0 0 0,0 1-1,0-1 1,0 0 0,0 1 0,-1-1-1,1 0 1,-1 1 0,1-1 0,-2 1-37,-11 4 314,6 10-106,6-15-193,0-1 0,0 1 1,0-1-1,0 0 0,0 1 0,0-1 0,-1 0 0,1 0 0,0 0 0,-1 0 0,1 0 1,-2 1-16,-14 5 58,17-7-57,-1 1-1,1 0 0,-1 0 1,1 1-1,0-1 1,-1 0-1,1 0 0,0 0 1,0 0-1,0 0 0,0 0 1,0 0-1,0 0 1,0 1-1,4 17-15,-3-16 5,0-1 0,0 0 0,1 0 0,-1 0 0,1 0-1,0 0 1,1 1 10,0 1-26,1-1 68,9 7-13,4-5 51,3-3 59,3-2 62,-16 0-138,59 0 292,-28 0-176,-26 0-128,0-1 1,0 0-1,3-1-51,32-11 107,-22 9-39,10-2 5,-28 4-66,0 0 1,0-1-1,0 1 1,2-3-8,-2 2 0,1 0 0,0 0 0,-1 0 0,1 1 0,0 0 0,0 1 0,1 0 0,13-1 0,0 1 0,2 2 0,10-1 0,23 0 90,-55 0-89,0 0 0,-1 0 0,1 0 0,0 1 1,0-1-1,0 0 0,0 1 0,-1-1 0,1 1 0,0 0-1,18 12 32,-19-12-30,0-1 1,0 1-1,0-1 1,0 0-1,0 1 1,0-1-1,0 0 1,0 0-1,0 1 1,0-1-1,1 0 1,-1 0-1,0 0 1,1 0-3,5-1-8,25 3-22,-31-2 34,1 0-1,-1 0 1,1 0 0,-1 0 0,1 0-1,0 0 1,-1 0 0,1 0 0,-1-1-1,1 1 1,-1-1 0,1 1 0,-1-1-1,0 0 1,2 0-4,14-12 22,-17 12-24,0 1 0,0 0 1,0 0-1,1 0 0,-1-1 1,0 1-1,0 0 0,0 0 1,1 0-1,-1-1 0,0 1 1,0 0-1,1 0 1,-1 0-1,0 0 0,0 0 1,1 0-1,-1-1 0,0 1 1,1 0-1,-1 0 0,0 0 1,0 0-1,1 0 0,-1 0 1,0 0 1,26 0-3,-5 0 69,-12 0-43,3 0-33,14 0-87,-22 0 139,33 0 86,-34 0-90,1 0-12,-4 0-26,0 0 1,1 0-1,0 0 0,0 0 1,0 0-1,0 0 0,0 0 1,0 0-1,-1 0 0,1-1 1,0 1-1,0 0 0,0-1 1,-1 1-1,1-1 1,0 1-1,6-13 0,1 7-7,-2 2-13,-4-3-52,-2-3-75,0-4 147,1 12 22,2 4 4,8 7 24,-7-10 2,-2-7 28,-2 5 5,0 3 0,0 0-10,0 0 5,0-4-27,0-9 22,0 13-75,0 0 1,0 0 0,0 0-1,0 0 1,0-1 0,0 1-1,0 0 1,0 0 0,0 0-1,0 0 1,0 0 0,0 0-1,0 0 1,0-1 0,0 1-1,0 0 1,0 0 0,0 0-1,0 0 1,0 0 0,0 0-1,0 0 1,0 0 0,0-1-1,-1 1 1,1 0 0,0 0-1,0 0 1,0 0-1,0 0 1,0 0 0,0 0-1,0 0 1,0 0 0,0 0-1,0 0 1,-1 0 0,1 0-1,0 0 1,0-1 0,0 1-1,0 0 1,0 0 0,0 0-1,0 0 1,0 0 0,-1 0-1,1 0 1,0 0 0,0 0-1,0 0 1,0 0 0,0 0-1,0 1 1,0-1 0,-1 0-1,1 0 0,-13 0 11,13 0-11,0 0 0,0 0 0,-1 0 0,1 0 0,0 0 0,0 0 0,0 0 1,0 0-1,0 0 0,0 0 0,0 0 0,-1 0 0,1 0 0,0 0 0,0 0 0,0 0 0,0 0 1,0 0-1,0 0 0,0 0 0,0 0 0,-1 0 0,1 0 0,0 0 0,0 0 0,0-1 0,0 1 0,0 0 1,0 0-1,0 0 0,0 0 0,0 0 0,0 0 0,0 0 0,-1 0 0,1 0 0,0 0 0,0-1 0,0 1 1,0 0-1,0 0 0,0 0 0,0 0 0,0 0 0,0 0 0,0 0 0,0-1 0,0 1 0,0 0 1,0 0-1,0 0 0,0 0 0,0 0 0,0 0 0,0 0 0,0 0 0,0-1 0,0-12-64,1 13 64,-1 0-1,0 0 1,0 0-1,0-1 1,0 1-1,0 0 1,0 0-1,0 0 1,0 0-1,0 0 1,0 0 0,0 0-1,0-1 1,0 1-1,0 0 1,0 0-1,0 0 1,0 0-1,0 0 1,0 0-1,0 0 1,-1 0-1,1-1 1,0 1-1,0 0 1,0 0 0,0 0-1,0 0 1,0 0-1,0 0 1,0 0-1,0 0 1,0 0-1,0 0 1,-1 0-1,1-1 1,0 1-1,0 0 1,0 0-1,0 0 1,0 0 0,0 0-1,0 0 1,0 0-1,-1 0 1,1 0-1,0 0 1,0 0-1,0 0 1,0 0-1,0 0 1,0 0-1,0 0 1,-1 0-1,1 0 1,0 0 0,0 1 0,-13-1 42,12 0-40,1 0 0,0 0 0,-1 0 0,1 0-1,0 0 1,0-1 0,-1 1 0,1 0 0,0 0 0,-1 0-1,1 0 1,0 0 0,0 0 0,-1 0 0,1 0 0,0-1 0,0 1-1,-1 0 1,1 0 0,0 0 0,0-1 0,0 1 0,-1 0-1,1 0 1,0-1 0,0 1-2,-2-1 8,1-1 0,-1 1 0,0-1-1,0 1 1,0 0 0,0 0 0,0 0-1,0 0 1,0 0 0,0 0 0,-1 1 0,1-1-1,-1 0-7,-25-1 22,24 2-19,-1 0 0,1-1 0,0 1-1,0-1 1,0 0 0,0-1 0,0 1 0,0-1 0,-3-1-3,-6-2 0,-31-9-2,0 1 37,31 7 17,-6-1 34,-6 3 37,16 4-70,-10 0 37,7-3-68,2-5-35,9 7 11,1 1 0,-1-1 0,0 1 0,0-1 0,1 1 0,-1-1 0,0 1-1,0-1 1,0 1 0,1-1 0,-1 1 0,0 0 0,0 0 0,0-1 2,-38-1-49,32 2 27,0 0-9,-2 0-22,1 0 71,10 1-2,4 1 3,0 6 3,-6-7-24,0 0 1,0-1 0,1 1-1,-1-1 1,0 1 0,1-1-1,-1 1 1,1-1 0,-1 1-1,1-1 1,-1 0 0,1 1-1,-1-1 1,1 1 0,-1-1-1,1 0 1,0 0 0,-1 1-1,1-1 1,-1 0 0,1 0-1,0 0 1,-1 0 0,1 0-1,-1 1 1,1-1 0,0 0-1,-1-1 1,1 1-1,0 0 1,-1 0 0,1 0 1,9 0-19,-6-1 10,-1 1 1,1 0 0,0 0 0,-1 1-1,1-1 1,-1 1 0,1 0-1,1 0 9,9 5 2,4 2 16,11-5 42,-14-3-31,-5-1-19,1 1 1,-1 1-1,1-1 0,9 3-10,1 3 11,-12-3-8,-1-1 0,1 0 0,0 0 0,0-1 0,3 0-3,1-1-1,-10 0-6,-1-1-1,1 1 0,-1 0 1,1 0-1,-1 1 0,1-1 1,0 0-1,-1 1 0,1 0 1,-1-1-1,1 2 8,7 4-23,3 1 24,4-4 37,-6-1-25,-11-2-10,1 0 0,-1 1 1,1-1-1,-1 0 0,1 0 1,-1 1-1,1-1 1,-1 0-1,0 1 0,1-1 1,-1 1-1,1-1 0,-1 0 1,0 1-1,1-1 1,-1 1-1,0-1 0,1 1-3,-1 1 13,1 1-1,-1-1 0,1 0 0,-1 0 0,0 1 1,0-1-1,0 0 0,0 2-12,-1 6 0,2 5 23,0-11-12,-1 0 0,0 0 0,0 0 0,0 0 0,0 0 0,-1 0 0,0 1 0,0-1 0,0 0 0,0 0-11,-12 16 75,11-17-63,0 0 0,1 0 0,-1 0 0,0 0 0,0 0 0,0-1 0,-1 1 0,1-1 0,-1 1 1,1-1-1,-1 0 0,0 0 0,-1 1-12,-4 1 40,1 2 1,1-1 0,-1 1 0,0 0-41,-13 12 420,-17 11-420,16-12 364,-15 13-364,24-17 75,1-3-34,-14 15-47,13-12-14,-5 5-55,14-14 65,0 0 0,1-1 0,0 1 0,-1 0 0,1 0 0,1 1-1,-1-1 1,0 1 10,0 6-56,-1 2-40,1-2-35,-1 3-54,0-6-124,-1 3-46,0-3 89,2-3 37,1 0-11,0 0-57,0 0-4,0 0-55,1 0-62,0 2-69,0-3-30,0 2-75,0 12-1559,0-9 1283,0-1 150,0 0 96,0 1-31,0 6-223</inkml:trace>
  <inkml:trace contextRef="#ctx0" brushRef="#br3" timeOffset="-162423.53">19631 3699 2688,'11'11'613,"-5"-5"-266,-3-4-24,-3-4-81,0-6 39,0 2-39,0 3 563,0 3-610,0 0 197,0 0 221,0 0-181,0 3 133,0 3-393,0 2 40,0-8-205,0 0 0,0 0-1,0 0 1,0 0-1,0 0 1,0 1-1,0-1 1,0 0-1,0 0 1,0 0-1,0 0 1,0 0 0,0 0-1,0 0 1,0 0-1,0 1 1,0-1-1,0 0 1,0 0-1,0 0 1,0 0 0,0 0-1,0 0 1,0 0-1,0 0 1,0 1-1,0-1 1,0 0-1,1 0 1,-1 0-1,0 0 1,0 0 0,0 0-1,0 0 1,0 0-1,0 0 1,0 0-1,0 0 1,0 0-1,1 0 1,-1 0 0,0 0-1,0 0 1,0 0-1,0 0 1,0 0-1,0 0 1,0 0-1,1 0 1,-1 0-1,0 0 1,0 0 0,0 0-1,0 0 1,0 0-1,0 0 1,0 0-7,2 0 60,3 0-14,-2 0 2,0 0 53,1 0 81,-4-3-102,3-8-53,-3 10-29,1 1 0,-1-1 0,1 1 0,-1-1 0,1 1 1,-1 0-1,1-1 0,-1 1 0,1 0 0,0-1 0,-1 1 0,1 0 0,0 0 0,-1-1 0,1 1 0,-1 0 0,1 0 0,0 0 0,0 0 0,-1 0 0,1 0 0,0 0 2,-1 0-1,0 0 1,0 0-1,0 0 1,1 0-1,-1 0 1,0 0-1,0 0 1,0 0-1,0 0 0,0 0 1,0 0-1,0 0 1,1 0-1,-1 0 1,0 0-1,0 0 1,0 0-1,0 0 0,0 0 1,0 0-1,0 0 1,0 0-1,1 0 1,-1 0-1,0 0 0,0 0 1,0 0-1,0 0 1,0 0-1,0-1 1,0 1-1,0 0 1,0 0-1,0 0 0,0 0 1,0 0-1,0 0 1,1 0-1,-1 0 1,0 0-1,0-1 0,0 1 1,0 0-1,0 0 1,0 0-1,0 0 1,0 0-1,0 0 1,0 0-1,0-1 0,0 1 1,0 0-1,0 0 1,0 0-1,0 0 1,-1 0-1,1 0 1,0-14 5,0 14-4,0 0 0,0 0 0,0 0 0,0 0 0,0 0-1,0 0 1,0-1 0,0 1 0,0 0 0,0 0 0,0 0-1,0 0 1,0 0 0,0 0 0,0 0 0,0-1 0,0 1 0,0 0-1,0 0 1,0 0 0,0 0 0,0 0 0,0 0 0,1 0-1,-1 0 1,0-1 0,0 1 0,0 0 0,0 0 0,0 0-1,0 0 1,0 0 0,0 0 0,0 0 0,0 0 0,0 0 0,1 0-1,-1 0 1,0 0 0,0 0 0,0 0 0,0 0 0,0 0-1,0 0 1,0 0 0,1 0 0,-1 0 0,0 0 0,0 0-1,0 0 1,0 0 0,0 0 0,0 0 0,0 0 0,0 0 0,1 0-1,-1 0 0,13 0 38,-13 0-38,0 0 1,0 0-1,1 0 1,-1 0-1,0 0 1,0 0-1,0 0 0,0 0 1,0 0-1,0 0 1,0 0-1,1 0 1,-1 0-1,0 0 1,0 0-1,0 0 1,0 0-1,0 0 1,0 0-1,0 0 1,0 0-1,1 0 0,-1 0 1,0 0-1,0 0 1,0 0-1,0 0 1,0-1-1,0 1 1,0 0-1,0 0 1,0 0-1,0 0 1,1 0-1,-1 0 1,0 0-1,0 0 0,0 0 1,0-1-1,0 1 1,0 0-1,0 0 1,0 0-1,0 0 1,0 0-1,0 0 1,0 0-1,0 0 1,0-1-1,0 1 1,0 0-1,0 0 1,0 0-1,0 0 0,0 0 1,0 0-1,0-1 0,0-15 6,0-1-22,0 14-54,0-14 284,0 13-28,0 4 161,0 0-107,0 0-43,0 0-79,0 0-28,0 0-26,0 4-21,0 18 7,0 2 57,0 55 380,0-46-342,-1-28-98,1 1 0,1-1 0,-1 1 0,1-1 0,1 5-47,11 16 192,-11-20-131,-1-1 1,0 0-1,0 1 1,-1 4-62,0 45 275,-1-27-92,1-9-52,0-2-34,0 34 70,0-50-161,0 0 1,0-1-1,0 1 1,0 0-1,0 0 1,0-1-1,0 1 1,0 0-1,1 0 1,-1-1-1,0 1 1,1 0-1,-1-1 1,0 1-1,1 0 1,0 0-7,3 1 20,0 0-43,1-2-46,-3 0-75,-1 3-299,-1-2 224,0 0 112,0 0 86,0 0 61,0 1 172,0-1-191,0-1-54,0 1-44,0 0-51,0 0-61,0 0-20,0 0-52,0 0-58,0 0-62,0 0-67,0 1-72,0 0-77,0-1-82,0 2 165,0 0 65,0 1-24,0 3-165</inkml:trace>
  <inkml:trace contextRef="#ctx0" brushRef="#br4" timeOffset="-86076.56">21768 6864 896,'0'0'320,"0"0"-128,0 0-66,0 0 47,0 0 31,0 0 349,0 0-108,0 0-202,0 0 79,0 0 508,0 0-551,0 0 290,0 0 401,0 0-747,0 0 216,0 0 275,0 0-504,0 0 50,0 3 198,0 11-159,0-11 0,0-3-86,0 0 27,0 3-96,0 11-75,0-11-15,0-3 47,0 0-39,0 0 15,0 4 269,0-4-328,0 1 0,0 0 0,0 0 0,0-1 0,0 1 0,-1 0 0,1 0 0,0-1 0,0 1 0,0 0 0,-1-1 0,1 1 0,0 0 0,-1-1 0,1 1 0,-1 0 0,1-1-18,-1 1 21,1-1 1,-1 1-1,0-1 1,1 0-1,-1 1 1,0-1 0,1 0-1,-1 1 1,0-1-1,0 0 1,1 0-1,-1 0 1,0 0 0,0 0-1,1 0 1,-1 0-1,0 0-21,-2 0 299,3 0 69,0 0-107,0 0 33,0 0-65,0 0 75,0 0-91,0 0 86,0 0-102,0 0 38,0 0-22,0 0 166,-4 0-38,-9 0 193,9 0-134,4 4 74,1 9-237,-1-1-41,1 9 57,-1-7-98,-1-1 1,0 1-1,-2 3-155,-13 47 484,-5 16-24,-2 28 63,-14 6-145,23-63-53,-1 17-325,-9 63 271,13-65-157,-23 109 254,19-86-223,-3 16 77,-13 40 168,-3 2-29,8-5 83,17-82-108,-6 14-336,-14 22 342,1-4-22,16-39-115,-5 15-9,8-34 37,-13 30-233,14-47 46,0 0 0,0-1 0,-2 1-1,-1 0-45,-3 4 127,-8 18-127,6-11 64,10-18-40,1-1 0,0 0 0,1 1 0,-4 8-24,7-14 2,0 0 1,-1-1 0,1 1-1,-1-1 1,0 0 0,0 0-1,-1 0 1,1 1-3,-15 6 5,16-9-5,1 0 0,-1 0 0,1 0 0,0 0 0,-1 0 0,1 0 0,0 0 0,0 0 0,-1 0 0,1 0 0,0 0 0,0 0 0,0 0 0,1 1 0,-1-1 0,0 0 0,0-1 0,0 1 0,0-1 0,0 1 0,0-1 0,0 1 0,0-1 0,0 1 0,0 0 0,0-1 0,0 1 0,0-1 0,-1 1 0,1-1 0,0 1 0,0-1 0,0 1 0,-1-1 0,1 1 0,0-1 0,-1 1 0,1-1 0,-1 1 0,0-2-2,-1 1-1,1-1 0,0 0 1,-1 0-1,1 0 0,0 0 1,0 0-1,0 0 0,0 0 1,0 0 2,1 1 0,-4-4-118,4 4 54,0 0 80,0-3 27,0-4-1,0 6-31,0 9-48,0-21-22,0 9-5,0 4 0,-3-6 0,3 6 64,-2-3-8,1-1 0,-1 1 0,1 0 0,0 0 0,0-1 0,0 1 0,1-1 0,-1 0 8,8-23-64,-7 25 60,-1 0-1,1 0 1,0 0-1,-1 0 1,1 0-1,-1 1 0,0-1 1,0-2 4,-6-17-44,5-2-20,3 4 12,-1-25-49,-4 9 4,-10-25-149,12 35 156,1 0 1,1-3 89,0 4-92,-1-1 1,-1-3 91,-12-39-118,8-10 28,-8-1 42,7 18 85,0 30-12,4 22-22,1 0 1,1 0-1,-1 0 1,1 0 0,1-6-4,0 10 0,-1-1 0,1 1 0,0 0 0,-1-1 0,0 1 0,0 0 0,-2-4 0,-7-15-59,6 5 18,4-13-107,0 23 102,0 8 44,0 0-1,0-1 0,0 1 1,0 0-1,0 0 0,0-1 1,1 1-1,-1 0 0,0-1 1,0 1-1,0 0 0,0 0 1,0-1-1,0 1 0,0 0 1,1 0-1,-1-1 0,0 1 1,0 0-1,0 0 0,1 0 1,-1-1-1,0 1 0,0 0 1,0 0-1,1 0 3,-1-1-1,10-7-58,-4 12 8,-2 1 34,9 1-42,-3 11 6,-1-10 53,-1 0 0,1-1 0,0 0 0,0 0 0,8 2 0,33 16 48,-6 6-27,0-16-63,9 13-1,-23-20 7,-16-4 13,20 9-17,0 6 58,-20-11 15,-1 0-1,10 2-32,-5-2 56,2-1-17,2 2 5,-10-5 15,-9-2-46,0 0-1,-1 0 1,1 0-1,-1 0 1,0 0-1,1 0 1,-1 1-1,0-1 1,0 1-1,0 0 1,0 0-1,0-1 1,0 1-1,1 2-12,11 13 27,-14-16-26,0-1-1,1 0 1,-1 1 0,0-1-1,0 1 1,1-1 0,-1 0-1,0 1 1,0-1 0,0 1 0,1-1-1,-1 1 1,0-1 0,0 1-1,0-1 1,0 1 0,0-1-1,0 1 1,0-1 0,0 1-1,0-1 1,0 1 0,0-1-1,-1 1 1,1-1 0,0 0 0,0 1-1,0-1 1,0 1 0,-1-1-1,1 1 1,0-1 0,-1 0-1,1 1 1,0-1 0,-1 0-1,1 1 1,0-1 0,-1 0-1,1 1 1,-1-1 0,1 0-1,0 0 1,-1 1 0,1-1 0,-1 0-1,1 0 1,-1 0 0,1 0-1,-8 5 30,1 12 2,1-5-25,-2 0 1,0-1-1,0 0 1,-2 0-8,-1 3 4,1 1-1,-2 3-3,-15 35 0,-34 35 0,44-59 32,-2 4-75,-2 0-106,11-16 26,0-2-39,0 0-43,0-3-46,-3 3 26,5-5 37,1-1-81,2-2 25,1-1-67,-17 37-2409,17-34 2096,0 1-39,0 0-23,0 0-56,0-1-66,-1 1-76,1-1-85,0 0-96,-1-1-105,0 0-115,1-3 464,0 0 112,-1 1-35,-2 1-250,7-7 993</inkml:trace>
  <inkml:trace contextRef="#ctx0" brushRef="#br4" timeOffset="-78239.92">19812 10392 7808,'0'0'1059,"0"0"-390,0 0-153,0 0-51,0 0 30,0 0-95,0 1-88,0 1-84,0 3-73,0 9 409,1-8-392,-1-3-130,1-1-53,0 0-64,0 0-74,0-1-94,0-1 56,0 1 48,0-1 41,1 1-7,5 0 13,-4-1 18,-1 0-60,0 0 17,0 0-33,0 0-38,0 0-43,0-1-46,0 1-51,0 0-56,0 0-60,0 0-66,0 0-68,1 0-75,-1 0-79,3 0 216,1 0 70,3 0-23,5 0-158</inkml:trace>
  <inkml:trace contextRef="#ctx0" brushRef="#br4" timeOffset="-78486.36">19974 10976 11136,'0'6'417,"0"-2"-87,0 0-105,0-1-34,0 5 340,0-4-271,0 1 74,0 0 106,0 0 70,0-2-205,0 1 38,0-1 41,0 1 43,0 1 47,0 0 50,0-2-590,0 2 72,0 1 66,0-1 57,0 6 195,0 2 102,0 29 1215,0-33-1326,0-1-41,0 0-51,0 0-71,0-1-83,0-1-98,-1 6 146,0-3-38,-2 1-24,-2 3-20,-2 6 5,4-2-19,1 1-53,2 3-62,1 11-119,-1 1-45,1-13-47,-1 17-227,-2-25 319,0 0-39,0-4-65,-3 4-78,2-6 167,1 1-48,1-3 52,-1 1-43,1-1 6,1 1-41,-1-1-44,1 1-51,0 8-1501,0-1 93,0-5 680,0-2 81,0-3 349,-1 1-1481,-1-1 1314,0 0 357,0 0 57,-1 1 47,0 0 34,-4 4-365</inkml:trace>
  <inkml:trace contextRef="#ctx0" brushRef="#br4" timeOffset="-77900.26">20296 10835 5504,'-11'12'1226,"8"-9"-861,0-1-36,1 0 19,2-1-72,0 1-70,2 0-71,1 1-144,0 1 88,1 2 74,0 0 60,1 3 100,5 13 688,-8-15-618,-3-3-14,-3 4 283,-1 3 194,3-4-501,0 5 117,0-1-51,1-4-104,-1 0 6,-2 4 198,-1 4 192,2-4-278,-1 14 244,-4 18 396,3-29-663,-1 1 43,-4 5-34,-3 4-37,10-17-274,0 0 0,0 0 0,1 0-1,-1 5-99,0 15 135,-1 0-40,-4 5 0,6-24-73,0-1 1,0 1 0,1 0-1,0 0 1,0 2-23,2 9 51,-1 2 7,-1-10-64,-5-2-97,2-6-3,-2-2-44,2-2-22,4-2 13,1-2-70,0 0 42,1-1 6,3-2-35,1-2-23,-3 2 52,-1 0-9,-2-2-54,0 6 208,1 1-1,-1-1 1,0 1 0,1-1-1,0 1 1,0-1 0,0 1-1,0 0 1,2-3 42,17-25-276,-14 23 219,0 0-1,-1 0 1,0-1-1,0 1 1,0-4 57,0-2-71,1 1-1,1 0 1,5-7 71,-7 12-32,2 0 0,-1 0 0,6-6 32,4-3-39,-12 12 25,1-1 0,0 1-1,0 0 1,0 1 0,1-1 0,0 1 0,3-2 14,-8 6 2,1-1 1,-1 1-1,1-1 1,0 1 0,-1 0-1,1 0 1,-1 0-1,1 0 1,0 0-1,-1 0 1,1 0-1,-1 0 1,1 0 0,0 1-1,-1-1 1,1 1-1,-1-1 1,1 1-1,0 1-2,20 12 10,-9 10-52,-8-18-16,1 2 70,0-2-1,-3-2-43,0 1-37,0 0-52,0 0-29,-1 1-52,1 1-60,0 1-67,2 5 0,-2-6 137,-1 0-49,0-2 40,-1 0-41,1 4-268,0 4-408,0 0 71,-1-4 322,2 4-3,-1-1 32,1 1-45,-1 0-46,0-1-45,0 1-46,0 0-45,-1 0-45,-1-1-44,0-2 254,0-1 77,0 1-24,0 5-170</inkml:trace>
  <inkml:trace contextRef="#ctx0" brushRef="#br4" timeOffset="-77375.06">20982 10835 6784,'0'0'933,"0"0"-343,0 0-134,0 0-46,0 0 27,0 0-81,0 0-76,0 0-68,0 0-63,0 0 136,0 0-153,0 0 133,0 0 451,-4 4 84,-1 1-342,-2 3-44,-1 0-33,-2 0-38,0 0-40,1-3-32,-16 13 476,10 2-321,0 0-116,-35 37 511,24-25-512,-11 14 86,16-19-181,1 0-88,5 3-47,-11 34-28,3-4-78,8-27 2,-11 28-28,10-21-18,10-26-28,1-1 0,-1 11 99,2 6-101,4-28 92,0 0 0,0 0 0,0 0 0,0 0 1,1 0-1,-1-1 0,0 1 0,1 0 0,-1 0 0,1 0 0,0 0 0,0-1 0,0 1 0,-1 0 0,2 0 9,-2-2-5,1 1 1,0-1-1,-1 1 0,1-1 0,0 1 1,-1-1-1,1 0 0,0 1 0,-1-1 1,1 0-1,0 0 0,0 1 0,-1-1 1,1 0-1,0 0 0,0 0 0,0 0 1,-1 0-1,1 0 0,0 0 0,0 0 1,-1-1-1,1 1 0,0 0 5,6-3-29,0 0-1,-1 0 1,0-1-1,1 0 1,-2 0 0,6-5 29,-5 5-19,38-34-186,-1-7 82,-9 10 78,-27 28 44,0-1 0,0 0-1,3-6 2,-4 4 11,-1 1-1,0-2 0,0 1 1,-1-1-1,0-1-10,5-11 18,1 2-1,8-16-17,-10 23 10,0-1 0,-2 0 0,1 0 0,-2 0 0,2-8-10,-4 5 36,-3 15-26,0 0 0,1 0 0,-1 0 1,1 0-1,0 0 0,0 1 0,0-1 0,0 0 0,0 0 0,1 1 0,-1-1 0,1 1 0,0-1 1,0 1-1,0 0 0,0-1-10,13-10 119,-14 13-115,-1 0 1,0 1-1,1-1 1,-1 0 0,0 0-1,0 1 1,0-1-1,1 0 1,-1 1-1,0-1 1,0 0-1,0 1 1,1-1-1,-1 0 1,0 1-1,0-1 1,0 0-1,0 1 1,0-1-1,0 0 1,0 1-1,0-1 1,0 0-1,0 1 1,0-1-1,0 0 1,0 1 0,0-1-5,5 27 218,5 10-57,-8-24-76,0-1 0,0 1 0,-2 0 0,1 0-85,0 62 283,0-22-14,-1-6 422,-6 40-691,-7 14 634,10-52-435,3 3 37,-1 7 81,-2 3 78,-10 52 69,9-62-188,-3 25 102,4-60-285,0-1 0,-1 1 0,-6 12-93,-40 89 406,37-86-323,-4 11-2,-3-4-48,-7-2-54,-17 10-65,28-31 89,-1-2-72,1-2-62,1 0-54,-4 0-95,0-2-48,-37 15-794,47-22 1028,1 0-44,-1 0-41,1-1-38,0 0-37,1 0-33,-8 1-377,-1 0-268,-1-2-112,-3 0-308,-11-1-750,23 0 1635,0 0 34,-8 0-347,-3 0-40,-10 0-280</inkml:trace>
  <inkml:trace contextRef="#ctx0" brushRef="#br4" timeOffset="-79660.39">18704 11097 8576,'-7'22'1150,"2"-10"-423,2-3-166,1-1-55,1-5-175,0 0-39,0 0-38,0-1-36,0 3 123,1-1-112,-1 1-76,1-1-100,0-1-65,1 4-92,0-4 86,-1 0 68,0-1 39,0 1 56,0 13 49,-1-11-98,1 0 1,0 0-1,0 0 0,0 0 1,1 0-1,0 0 1,0 0-1,1 3-96,4 5 212,-1 0-6,-2-2-41,0 12 196,-3-16-233,1 0 0,-1-1 1,2 1-1,0 3-128,3 8 198,0-2-51,-4-13-125,2 5 124,-2 0-50,0 17 100,-2-16-48,1-3 32,0-1 83,0-33-211,0-1-74,0-1-46,0-41-146,0 31 141,0 23 25,1 1-1,3-13 49,-2 17-12,0 1 0,2-1 0,3-9 12,10-23-32,-14 29-6,-2 10 21,0 0 0,1 0 0,-1 1 0,1-1-1,0 0 1,0 1 0,0-1 0,1 1 0,1-3 17,1 1-10,-4 3 7,1 0 1,0 0-1,0 1 0,0-1 0,0 1 0,0-1 1,1 1-1,0-1 3,0 2-2,0-1 0,0 1 0,0-1 0,0 1 0,0 0 0,2 0 2,-2 0-6,0 1-1,0-1 0,-1 0 1,1 0-1,0-1 1,-1 1-1,1-1 1,-1 1-1,1-1 0,-1 0 1,1 0-1,-1 0 7,16-12-90,-6 10-3,4 2-89,3 2-101,-3 0 3,-1 2-273,-3 4 48,-1 3 48,-3 2 45,-2 1 43,-1 1 41,-3-1 40,-1 0 38,0-3-77,0-2 50,3 2-63,0-2 60,-1 2-166,-3-7 218,-4-1-157,-2 2-100,5-1 322,1-2 73,-1 1 50,0 2 8,1-1-39,0-1-6,0 1-40,0-1-47,0 1-55,0 1-175,0-1 149,0 0-37,-1 5-97,-2-2-35,-2-2-38,-3-2-41,5 1-24,3 0 266,1 5-311,2-1 43,2-3 47,3-2 52,-8-1 375,0 0 1,1 0 0,-1 0 0,0 0 0,0 0 0,1 0 0,-1 0 0,0 0 0,1 0 0,-1 0-1,0 0 1,0 0 0,1 0 0,-1 0 0,0 1 0,0-1 0,1 0 0,-1 0 0,0 0 0,0 0-1,0 1 1,1-1 0,-1 0 0,0 0 0,0 1 0,0-1 44,6 5-356,5 7-56</inkml:trace>
  <inkml:trace contextRef="#ctx0" brushRef="#br4" timeOffset="-78764.33">19329 10936 7552,'7'-7'1025,"-3"3"-378,-1 1-146,-1 0-50,-2 3-139,0 0-41,0 0-39,0-1-36,-1 1 98,0-1-112,-1 0-84,0 1-96,-3-3-211,3 3 194,2 0 54,0-1 41,-2-2-26,2 3-49,0-1 0,0 1 0,-1 0 0,1 0 1,0 0-1,0 0 0,0-1 0,0 1 0,0 0 1,0 0-1,0 0 0,0-1 0,0 1 0,0 0 1,0 0-1,0 0 0,0 0 0,0-1 0,0 1 1,0 0-1,0 0 0,1 0 0,-1-1 0,0 1 1,0 0-1,0 0 0,0 0 0,0 0 0,0 0 1,0-1-1,1 1 0,-1 0 0,0 0 0,0 0 1,0 0-1,0 0 0,0 0 0,1 0 0,-1-1-5,10 8 150,-7-4-60,-3-3-90,4 4 486,-4 3-86,0 31 221,1-4-205,-1 2-53,-1-2-61,-3-5-74,-9 18 290,6 10-134,2-26-117,-3 13 72,4-1-39,5-20-5,-1 8 83,-1-17-226,-2-2-33,-10 12 254,9-15-259,4-5-52,0-7-69,0-14-87,0-5-50,0-16-43,1 20 128,0 0 0,1 0 0,1 1 0,1-1 0,0 1-1,4-6 60,-1 4-91,0 0 0,2 1-1,9-16 92,39-46-165,-54 76 172,1-2 0,0 0 0,0 0-1,0 1 1,1-1 0,3-2-7,-5 6 8,-1 0 1,1 1-1,-1-1 1,1 1-1,0-1 1,2 0-9,-2 1 18,1 0 0,-1 0 0,1 1 0,-1-1 0,1 1 0,-1 0 0,1-1-18,-2 2 11,0-1 0,0 0 0,0 0 1,0 0-1,0 1 0,-1-1 0,1 1 0,0 0 0,0 0 0,0-1 0,0 1 0,-1 0 0,1 0 0,-1 1 0,1-1 0,0 0 0,-1 1 0,0-1 0,1 1-11,2 4 26,0-1 0,0 1 1,-1 0-1,0 0 0,0 0-26,1 3 17,-1-2 14,0-1 0,0 1 1,-1 0-1,1 3-31,3 25 80,-2-10-45,9 22 50,-12-38-70,0 0-1,0 0 1,-1 6-15,0-3-11,0 0 0,1 0 0,2 11 11,2 1-23,-1-7-56,0 0-82,-1 2-109,-3-9 86,1 1-38,-1 7-318,0-6 128,0-2 19,0 0-61,0-1 20,0-1-59,0 0-65,0 1-74,0-2 43,0 0-60,0 0-66,0 0-69,0 0-75,0 0-78,0 0-83,0 1-87,0-4 455,0 0 87,0 1-27,0 2-201</inkml:trace>
  <inkml:trace contextRef="#ctx0" brushRef="#br4" timeOffset="-83370.4">16486 10412 4608,'-11'0'1021,"5"0"-442,4 0-288,1 0-52,1 0-43,0 0-37,0-1 160,0-1-35,0-2 19,0-6 492,0 7 91,0 3 298,0 0-905,0 0 284,0-4 387,0-56 1450,0 59-2384,0 0 0,0 1 0,0-1 0,0 0 0,0 1 0,0-1 0,-1 0 0,1 1 0,0-1 0,0 0 0,-1 1 1,1-1-1,0 0 0,-1 1 0,1-1-16,-10-4 175,5 4-114,-1 0-1,1 1 1,-1 0-1,-5 1-60,-10-1 110,3-1-46,6 1-20,0-1-1,0 2 1,0-1 0,1 2-1,-6 0-43,-24 12 225,-19 13-2,-4 10 76,45-27-239,-36 23 93,10 5 53,23-18-113,1-3-27,-35 33 92,34-27-41,2 2 0,0 0 1,2 2-1,0 1-117,-12 23 437,-20 49-437,14-10 154,28-66-126,-1-1-2,-5 17 44,0 4-70,-13 71 10,-3-15-122,27-83 89,0-1 0,1 1 0,1 8 23,1-6-17,1 0 1,3 15 16,0-8-2,2 0-1,1-1 1,1 0-1,4 9 3,0-12-1,1-6-36,-7-10-14,0-1 0,0 0 0,7 3 51,-11-7-11,4 4-57,1 0-1,0 0 1,1-1 0,-1-1 0,1 1 0,0-1 0,0 0 0,0-1-1,5 1 69,-7-2-56,-1 0-1,0 0 0,1-1 0,-1 0 0,2 0 57,2-2-189,0 1 0,0-1 0,6-2 189,13-3-407,-8 4 187,3 0-54,-8-1 43,-1-4-95,5-6-230,-9 6 248,21-14-477,-17 13 394,-2 0-37,5-5-236,-4-1-5,-6 6 284,0-1-37,-3 4 90,3-5-221,-2 1 49,-1 4 197,2-3-100,1-1-134,-3 2 108,-2 2 80,-1-4-243,1 1-94,0 4 270,-2 4 323,1 0 0,-1 0-1,1 0 1,-1 0-1,1 1 1,-1-1-1,1 0 1,0 1-1,-1-1 1,1 0-1,0 1 1,0-1-1,0 1 98,4-5-965,-3-7-77,-2 8 761,0 0 40,0-1-9,0-3-82</inkml:trace>
  <inkml:trace contextRef="#ctx0" brushRef="#br4" timeOffset="-82504.09">16285 11238 3456,'22'0'762,"-11"0"-329,-7 0-215,-1 0-37,4-3 86,-3 1-188,1-1 0,-1 1 0,1-1 0,-1 0 0,0-1-79,1-2 195,-1 0 21,1 0 108,1 4-84,5 2 102,-10 0-330,-1 0 0,1 0-1,0 0 1,0 0 0,0-1-1,0 1 1,-1 0 0,1 0-1,0-1 1,0 1 0,-1-1-1,1 1 1,0-1 0,-1 1 0,1-1-1,0 1 1,-1-1 0,1 1-1,-1-1 1,1 0 0,0 1-1,-1-1 1,1 0-12,-1 0 8,0 1 1,1-1-1,-1 0 0,1 1 0,0-1 1,-1 0-1,1 1 0,-1-1 0,1 1 1,0-1-1,-1 1 0,1-1 0,0 1 1,0 0-1,-1-1 0,1 1 0,0 0 1,0-1-1,0 1 0,0 0 0,-1 0 1,1 0-1,0 0-8,3 0 90,-4 0-4,0 0 42,0 0-16,0 0 85,0 0-42,0 0 69,0 3-64,0 11 64,0-11-54,0-3 102,0 3-53,0 6-17,0-7-171,0 0 0,1-1-1,-1 1 1,0-1 0,-1 1-1,1-1 1,0 1 0,0 0 0,-1-1-1,1 1 1,-1 0-31,-2 1 109,-1 0 33,-2-1 45,-3-2 56,9 0-237,-1 0 0,1 0 0,-1 0-1,0 0 1,1 0 0,-1 0-1,1 0 1,-1 0 0,1 1 0,-1-1-1,1 0 1,-1 0 0,1 0 0,-1 0-1,1 1 1,-1-1 0,1 0 0,-1 1-1,1-1 1,0 0 0,-1 1-1,1-1 1,-1 0 0,1 1 0,0-1-1,-1 1 1,1-1 0,0 1 0,0-1-1,-1 1 1,1-1-6,-6 9 30,-7-2-67,6 2 8,7-9 26,0 1 1,0-1 0,0 1-1,-1-1 1,1 1 0,0-1-1,-1 0 1,1 1 0,0-1-1,-1 1 1,1-1 0,-1 0-1,1 1 1,0-1 0,-1 0-1,1 0 1,-1 1 0,1-1 0,-1 0-1,1 0 1,-1 0 0,1 1-1,-1-1 1,0 0 0,1 0-1,-1 0 1,1 0 0,-1 0-1,1 0 1,-1 0 0,0 0 2,-2 0-64,6 0 0,10 0-3,8 0-133,-21 0 197,0 0 0,0 0 1,0 0-1,1 0 0,-1 0 0,0 0 0,0 0 1,0 0-1,0 0 0,0 0 0,0 0 0,0 0 1,0 0-1,1 0 0,-1 0 0,0 0 0,0 0 1,0 0-1,0 0 0,0 0 0,0 0 0,0 0 0,0 0 1,1 0-1,-1 0 0,0-1 0,0 1 0,0 0 1,0 0-1,0 0 0,0 0 0,0 0 0,0 0 1,0 0-1,0 0 0,0 0 0,0 0 0,1-1 1,-1 1-1,0 0 0,0 0 0,0 0 0,0 0 1,0 0-1,0 0 0,0 0 0,0-1 0,0 1 0,0 0 1,0 0-1,0 0 0,0 0 0,0 0 0,0 0 1,0 0-1,-1 0 0,1-1 3,0 1-11,0-1 0,0 1 1,0-1-1,0 1 0,0-1 0,0 1 0,0-1 0,0 0 1,1 1-1,-1-1 0,0 1 0,0-1 0,0 1 1,0-1-1,1 1 0,-1-1 0,0 1 0,1 0 1,-1-1-1,0 1 0,1-1 0,-1 1 0,0 0 0,1-1 1,-1 1-1,1 0 0,-1-1 0,1 1 0,-1 0 1,1 0-1,-1-1 11,9-5-140,-6 3 45,-1-2 4,3-1-65,1 4 7,5 1-96,-1-1 139,-6-4 42,2-2 26,3 1 32,-9 7 8,1 0-1,-1 0 1,1 0 0,-1-1 0,1 1-1,-1 0 1,1-1 0,-1 1 0,1 0-1,-1-1 1,0 1 0,1-1 0,-1 1-1,0 0 1,1-1 0,-1 1 0,0-1-1,0 1 1,0-1 0,1 1 0,-1-1 0,0 1-1,0-1 1,0 1 0,0-1 0,0 0-1,0 1 1,0-1 0,0 1 0,0-1-1,0 0-1,0-2 38,0 0-12,0-4-22,0 5-2,0 11 8,0-6 38,0-3-26,0 0-65,0-3 11,0 2 32,0 0-1,0 0 1,0 0 0,0 0-1,0 0 1,0 1 0,0-1-1,-1 0 1,1 0 0,0 0-1,-1 0 1,1 1-1,0-1 1,-1 0 0,1 0 0,-1 1 0,0-1-1,0 1 1,0-1 0,0 1 0,0 0 0,0-1-1,0 1 1,0 0 0,-1 0 0,1-1 0,0 1 0,0 0-1,0 0 1,0 0 0,0 1 0,-1-1 2,0 0-1,0 0 1,0-1-1,0 1 0,0 0 1,0-1-1,0 1 1,0-1-1,0 1-1,-3-3 13,1 0-1,0 0 0,0-1 0,0 1 1,1-1-1,-3-3-12,-8-7 65,-13-12 173,-3-5 47,-11-10 134,1 1 47,31 31-336,-7-7 125,1 5 59,1 4-89,11 6-159,0-1-1,0 1 0,0 0 0,1-1 1,-1 0-1,1 0 0,-2-1-65,4 3 10,0 0 0,0 0 0,-1-1 1,1 1-1,0 0 0,0 0 0,0 0 0,-1-1 0,1 1 0,0 0 0,0 0 0,-1 0 0,1 0 0,0-1 0,0 1 0,-1 0 0,1 0 0,0 0 0,-1 0 0,1 0 0,0 0 0,0 0 0,-1 0 1,1 0-1,0 0 0,-1 0-10,-12 0 202,9 0-58,4 0 59,1 0-101,2 0 9,18 0 424,1 0-75,1 0-70,-1 0-65,1 0-61,-1 0-54,-1 0-50,0 0-45,10-3 59,-5-3-57,4-2-29,-21 7-69,-1 0 1,1 1-1,5 0-19,-4 0 7,0 0 0,-1 0-1,1-1 1,8-3-7,2-3 12,-16 6-4,-1-1 0,1 1 0,0-1 0,0 1 0,1 0 1,-1 1-1,0-1 0,0 1 0,4 0-8,-3 0 12,0 0 0,0-1-1,0 1 1,0-1 0,4-1-12,18-11 123,-21 12-104,1-1 0,-1 2 0,1-1 0,-1 1 0,2 0-19,12 0 4,-6 1-61,-12-1-48,-1 3-211,-2 2 200,0 1-50,-2 0-84,-3 3-192,0 2-115,2 1 36,3-7 263,-1 1-77,1-1-43,-1 0 43,-2 4-227,0 0 106,-7 11-511,7-13 629,0-1-52,-1 1-78,1 0-90,-1 0-108,3-3 286,-1 0-34,-1 1-259,0 1-86,0 1 247,0 0 70,-1 2-20,-2 5-154,7-14 616</inkml:trace>
  <inkml:trace contextRef="#ctx0" brushRef="#br4" timeOffset="-82057.11">16406 11037 2688,'0'0'613,"0"0"-266,0 0-81,0 7 33,0-3-312,0 0 43,0 1 45,0 0 44,0 1 43,0-1 45,0 1 43,0 0 44,0 1 43,0-1 43,0 1 44,0 0 43,0 0 43,0 0 43,0 0 43,0 1 42,0 0-337,1-1-84,2 1-39,2 5-18,0-1-34,-3-3-9,1 6 126,-1 0-47,-2 8 31,-1-1-52,1 4 13,0-8-372,0-1 118,0 1 101,0 0 87,0 4 117,0-1 77,0 44 821,0-34-647,0-16-293,0 1-43,0 4-35,0 1-120,0-4-106,0 0-113,0-9 65,0 1-34,0-1-34,0 1-37,0 5-258,0 0-112,0-1-121,0-6 327,0 0-32,0 0-34,0 0-36,0 0-35,0 0-37,0 0-38,0 0-39,0-1-39,0 1-41,0-9 249,0-1 71,0-2-19,0-2-151</inkml:trace>
  <inkml:trace contextRef="#ctx0" brushRef="#br4" timeOffset="-81354.38">17010 11117 5504,'-11'-11'1226,"8"8"-861,0 1-36,2 0 20,0 1-65,0 2-58,1 1-51,0-1-87,0 0-35,0 0-18,0 3-20,0-3 27,0 0 43,0 1 39,0-1 55,0 1 65,0 0 75,0-1-96,-3 2 50,-6 7 57,0 6-40,0 1-45,2 0-48,0 20-5,-6 7-48,6 13-59,-1-19-28,5-21-32,0-1-1,0 0 1,1 6-25,2-13 27,1-1 0,-1 0 0,1 0 1,0 0-1,2 3-27,5 12 63,4 1 93,1 7 195,-5-13-76,-7-16-250,0-1 0,0 1-1,1 0 1,-1-1 0,0 1-1,1-1 1,-1 1 0,1-1 0,-1 0-1,1 1-24,0-1 25,1 0 0,-1 0 0,0 0 0,0 0 0,0-1 0,0 1 0,0-1 0,1 1 0,-1-1-25,17 1 235,6-4-42,-4-7-93,-12 4-78,0 0 1,-1-1-1,3-3-22,10-8 50,-8 8-32,-6 5-11,1-1 1,-1 0 0,0-1-1,2-3-7,-3 2-8,-1-1-1,0 0 0,-1 0 0,1 0 1,1-7 8,10-21-37,-13 31 25,0-1 0,-1 1 0,0 0 0,0-1 0,1-6 12,-2-14-95,-6 3-44,-6-1-73,-1 5 70,-1 3-46,11 15 140,-1 0 1,1-1-1,-1 1 1,0 0-1,0 0 1,0 1-1,0-1 0,0 0 1,0 1-1,-1 0 48,-13-5-268,-4-1-73,-2 3-116,22 4 421,-1 0 0,1 0 0,-1 1 0,1-1 0,-1 1 0,1-1 0,0 1 0,-1-1 0,1 1 0,-1 0 36,-3 2-148,-1-1-43,-10 2-506,6-1 228,0 0-46,-1 3-67,-2 1-88,7-3 226,-5 2-323,1 1-23,3-3 306,2 0 69,0-1 56,-1 2-18,-1 2-126,7-6 482</inkml:trace>
  <inkml:trace contextRef="#ctx0" brushRef="#br4" timeOffset="-80691.44">17413 11138 3712,'0'0'855,"0"0"-366,0 0-240,0-1-41,0-2 113,0-5-7,0 3-36,0 3 11,0 0 457,0-1 75,0 1-870,0 0 96,0 0 87,0-1 75,0 0 126,0 0 72,0-1 151,0-2 352,0 2-157,0 3-288,0 0-116,0 0-48,0 2-8,0 0-113,0 0-139,0 1-36,0-1-40,0 2-41,0-4 160,0 1-43,0-4-7,0 2 84,0 1 6,0 0 53,0 0 63,0 0 73,0 5-278,0 19 159,0-16-146,0-4 37,4-3 134,-4 0-210,1 0 0,0 0 1,-1 0-1,1 0 0,-1 0 1,1 0-1,0 0 0,-1 1 1,1-1-1,-1 0 0,1 0 1,0 0-1,-1 1 0,1-1 0,-1 0 1,1 0-1,-1 1 0,1-1 1,-1 1-1,1-1 0,-1 0 1,0 1-1,1-1 0,-1 1 0,1-1 1,-1 1-1,0-1 0,1 1 1,-1-1-10,1 20 303,-1-2-149,4 0-70,0-6-60,1 2 34,14 38 219,-13-29-194,0 31 189,8-11-53,-9-20-20,2 6 40,4 0-37,6 2 136,-13-25-238,0 0-1,1 0 0,0-1 1,1 2-100,10 13 437,-12-11-299,2 0 150,8-7 54,-8-2-259,13-1 194,-8-1-122,1-5-15,0-7-80,-2-2-21,-1 0 0,-1-1 0,6-13-39,16-58 58,-20 57-57,15-55-116,-6 19-27,-3 22-55,-10 31 134,2-4-55,-5 6-15,-1 4 0,0-4-108,1-8-191,-2 17 453,0-1-36,1-3-113,0 0-113,1-1-96,-1 0-67,1 0-56,8-21-1453,-9 23 1460,2-2-162,-3 5 358,1 0 41,-1 1-669,-1 0 99,1 0 91,0 1 88,-1-1 79,0 1 76,1-1 69,-1 1 63,0 0 12,0 0 72,0 0 63,0 0 53,-1 0 32,1 1 44,-1-2 4,1 2-45,0 0-5,0 0-44,0 0-130,1 0-117,-1 1-291,0 5-999,0-3 1189,0 0 38,0 1-72,0 0 74,0 1-15,0 2-149</inkml:trace>
  <inkml:trace contextRef="#ctx0" brushRef="#br4" timeOffset="-80186.04">17978 11460 5888,'0'0'808,"0"0"-297,0 0-116,0 0-40,0 0 23,1 0-75,1 0-73,2 0-74,0 0-81,2 0-34,11-3 8,-17 2-41,1 1 1,-1 0-1,1-1 1,-1 1-1,1-1 0,-1 1 1,1-1-1,-1 1 1,1-1-1,-1 1 0,0-1 1,1 1-1,-1-1 1,0 0-1,1 0-8,2-4 87,5 2 15,0 0 4,-7 2-83,1 0 0,-1 1-1,0-1 1,0 0-1,0 0 1,-1 1 0,1-1-1,0 0 1,0 0-1,0 0 1,-1 0 0,1 0-1,0 0 1,-1-1-1,1 1 1,-1 0 0,1-1-23,3-7 192,4-1 37,1 2 1,3 1 37,-5 2-26,0 0 1,0 0-1,5-6-241,0 0 293,0 0-57,3-3-16,0-1-63,-1 0-48,-1-3-36,7-15-30,-17 29-31,-1-1 0,1 1 1,-1-1-1,0 1 0,0-1 1,0 0-1,-1 1 0,0-1 1,1-3-13,1-7 38,4-5 10,0 0 43,-1-21 255,-3 33-319,1-1 54,2-6 116,-2-1 80,-3 0 60,-5 0 40,-10-1 210,12 14-412,-2 2 39,-6 3 26,6 4-47,-6 7-7,-20 10 118,3 14-59,7-13 22,-2-1-38,-19 22 118,37-39-299,0 0 0,0 0 0,0 0 0,1 0 0,-1 1 0,-1 5-48,3-4 47,0 0 0,1 1 1,-1 7-48,-1 4 39,-3 11-5,3-22-36,1 0-1,1 0 1,0 1 0,0-1 0,0 0 0,1 0-1,1 1 1,0 2 2,12 32-59,-10-31 38,-3-9 14,1 0 0,0 0 0,0 0 0,0 0 0,1-1-1,-1 1 8,19 23-42,-9-13 20,0 5-16,-4-7-31,0-2-55,3 0-70,2-4-85,6-3-6,-9-1 88,0-1-94,11 6-661,1 0-54,-6-5 284,-2-3 62,2-3-69,-6 0 212,-1 0-67,18-12-1316,-15 9 1082,-1 2 166,-1 0 87,1-1-27,5-1-201</inkml:trace>
  <inkml:trace contextRef="#ctx0" brushRef="#br4" timeOffset="-61894.41">16143 12750 4224,'-11'0'966,"6"0"-418,3 0-273,1 0-62,0 0-70,1 0-75,0 0-70,0 0-41,0 0-221,0 0 30,0 0 36,0 0 53,0 0 92,0 0 96,0 0 90,0 0 17,0 0 36,0 0 37,0 0 386,0 0 69,0 0 180,0 0-597,0-3 60,0 0-198,0 0 37,0-12 462,0 10-389,0 0-69,0 2-112,0 3-38,0 0-1,0-1 1,0 1 0,0 0-1,0 0 1,0-1-1,0 1 1,0 0-1,0-1 1,0 1-1,0 0 1,0 0-1,0-1 1,-1 1-1,1 0 1,0 0-1,0-1 1,0 1 0,0 0-1,-1 0 1,1 0-1,0-1 1,0 1-1,0 0 1,-1 0-1,1 0-13,0-1 9,-9-8 365,14 3 32,-1 1-235,-4 5-132,1-1 1,-1 0-1,1 0 0,-1 1 0,0-1 0,1 0 0,-1 0 0,0 0 0,0 0 0,0 0 1,0 1-1,0-1 0,0 0 0,0 0 0,0 0-39,0 1 0,0 0 7,0 0 0,0 0 1,0 0-1,1 0 0,-1-1 0,0 1 0,0 0 1,0 0-1,0 0 0,0 0 0,0 0 0,0 0 1,0 0-1,0-1 0,0 1 0,0 0 0,0 0 1,-1 0-1,1 0 0,0 0 0,0 0 0,0 0 1,0 0-1,0-1 0,0 1 0,0 0 0,0 0 1,0 0-1,0 0 0,0 0 0,0 0 1,0 0-1,0 0 0,-1 0 0,1 0 0,0 0 1,0 0-1,0 0 0,0-1 0,0 1 0,0 0 1,0 0-1,0 0 0,-1 0 0,1 0 0,0 0 1,0 0-1,0 0 0,0 0 0,0 0 0,0 0 1,0 0-1,-1 0 0,1 0 0,0 1 0,0-1 1,0 0-8,-13 0 474,12 0-468,1 0 0,0 0 0,0 0 0,0 0 0,0 0 0,0 0 0,0 0 0,0 0 0,-1 0 0,1 0 0,0 0 0,0 0 0,0 0 0,0 0 0,0 0 0,0 0 0,0 0 0,0 0 0,-1 0 0,1 0 0,0 0 0,0 0 0,0 0 0,0 0 0,0-1 0,0 1 0,0 0 0,0 0 0,0 0 0,-1 0 0,1 0 0,0 0 0,0 0 0,0 0 0,0 0 0,0 0 0,0-1 0,0 1 0,0 0 0,0 0 0,0 0 0,0 0 0,0 0 0,0 0 0,0 0 0,0 0 0,0-1 0,0 1 0,0 0 0,0 0 0,0 0 0,0 0 0,0 0 0,0 0 0,0 0 0,0-1 0,0 1-6,0-3 151,0-2 56,0-2 95,0-3 208,0 5-87,0 5-168,0 5 7,0 7-90,0 4 113,0 0-38,-1 17 155,0 9-25,3 55 347,2-63-386,9 54 212,-9-26-121,-4 42 153,-1-22 327,5 6-909,2-24 256,0 2 341,-2 25-597,-4-40 124,0 10-31,0-30-11,4 21-82,4-1 20,-2-13-62,-3 1-38,-3-34-63,0 0 45,0-1 39,0 2 33,0 5 57,0 17 196,0-18-214,0-3-68,0 0-74,0 0-91,0 0-110,0-2 19,0 0-72,0-1-76,0 1-83,0-1-90,0 0-95,0 0-102,0-1-109,0-5 429,0-1-67,0-11-1487,0 10 1238,0 1 302,0 1 47,-2-3-970,0 1 765,-1-2-206,-5-13-1332,6 10 1507,0 1 96,1 0 87,1-1-23,-1-6-183</inkml:trace>
  <inkml:trace contextRef="#ctx0" brushRef="#br4" timeOffset="-61026.05">16023 12891 7040,'-1'0'933,"1"0"-343,-1 0-134,-1 0-46,0 0-95,0 0-33,-2 0 11,1 0-150,0 0-115,0 0-33,3-3 602,0-10-5,0 10-353,0 2-40,0 1 142,0 0 22,0 0-145,0 0 60,0 0 415,0 0-176,4 0 91,6 1-326,7 0 53,-5-2-148,-2 0-68,-2-2-44,16-11 65,12-12-30,-16 11-30,0-1 35,0 1-1,4 0-114,24-11 140,8-2-39,-34 18-48,0 1 0,1 1 0,21-5-53,0 6 91,-29 3-63,7-2 3,-21 6-30,1 1 0,-1-1 0,1 0 0,-1 0 0,0 1 0,1-1 0,-1 1 0,0-1 0,1 1 0,-1 0 0,0 0 0,1 0-1,3 2 4,9 3 11,-12-5-15,0-1 1,-1 1 0,1 0 0,0 0-1,0 0 1,0 0 0,-1 0 0,1 0-1,-1 1 1,1-1 0,-1 0-1,1 1 1,-1-1 0,0 1 0,0 0-1,1 0 0,-1 1 1,1-1 0,-1 1 0,1 0 0,-1 0 0,0 0 0,0 0 0,0 0 0,-1 0 0,1 0 0,-1 0 0,1 0 0,-1 3-1,-1 2 12,0 1-1,0-1 1,-2 8-12,0-4 12,1 2 2,1-9-7,1-1 1,-1 0-1,0 0 1,0-1-1,-1 1 1,0 2-8,-17 21 81,8-14-40,-6 10 17,6-7 97,-1-1 0,-12 12-155,2-3 100,-7 12 92,-10 13 70,5-17-149,8-13-63,15-12-35,0 1 1,0 1-1,1 0 1,-2 3-16,0 0-18,-1 1-13,-2 2-21,-19 19 30,34-34 21,0 0 0,0 0 0,0 0 0,-1 0-1,1 0 1,0 0 0,0 0 0,0 0-1,0 0 1,0 1 0,0-1 0,-1 0 0,1 0-1,0 0 1,0 0 0,0 0 0,0 0 0,0 1-1,0-1 1,0 0 0,0 0 0,0 0-1,0 0 1,0 0 0,0 1 0,0-1 0,0 0-1,0 0 1,0 0 0,0 0 0,0 0-1,0 1 1,0-1 0,0 0 0,0 0 0,0 0-1,0 0 1,0 1 0,0-1 0,0 0 0,0 0-1,0 0 1,0 0 0,0 0 0,0 0-1,1 1 1,-1-1 0,0 0 0,0 0 0,0 0-1,0 0 1,0 0 0,0 0 0,1 0 0,-1 0-1,0 0 1,0 0 1,1 1-1,-1 0 0,1-1 0,-1 1-1,1 0 1,0-1 0,-1 1 0,1-1 0,0 1 0,-1-1-1,1 1 1,0-1 0,0 0 0,-1 1 0,1-1-1,0 0 1,0 0 0,0 1 0,-1-1 0,1 0 0,0 0-1,0 0 1,0 0 0,0 0 0,0 0 0,-1 0 0,1 0-1,0-1 1,0 1 0,0 0 0,0 0 0,-1-1 0,1 1-1,0 0 1,0-1 0,-1 1 0,1-1 1,11-4-1,25-1 1,-16 0 0,-12 3 0,-1 1 0,1 0 0,-1 0 0,1 1 0,-1 0 0,1 1 0,11 0 1,-9-1 1,1 1 1,0 1 0,0 0-1,5 1-2,16 8 62,-1 1 0,26 12-62,-26-10 47,-25-10-21,0 1-1,-1-1 1,1 1 0,0 0 0,2 3-26,-5-4 30,0 0 0,-1 1 0,1-1 0,-1 1 0,1 1-30,5 11 142,-2 3 49,-5 1 60,-5 3 70,-8 19 60,-4 3 103,4-15-112,4-9-66,-1 0 0,-6 7-306,-10 15 380,0-8-112,-3-1-67,-27 26 205,37-38-295,-13 13 23,-23 12-27,29-19-87,1-2-40,-15 6-88,22-20 56,-5 5-7,0-2-97,2 0-111,9-8 87,0-1-33,5-2 144,-1-1-34,-3 2-195,-1-2-186,3-1 56,0 0-32,-9 3-567,5-1 574,8-3 172,1 1-50,0-1-194,1-1 218,1 0-34,-1 0-34,1-1-39,-1 0-41,0 0-43,-1-1-357,-1-1-118,0 1 197,-1 0-60,-1-1-355,1 0-99,3-2-98,4 0-96,-1 4 1071,-1 0 37,3-1-288,3-1-486,-5-2 223,-1-7-519</inkml:trace>
  <inkml:trace contextRef="#ctx0" brushRef="#br4" timeOffset="-53705.76">16123 15230 7936,'0'0'1059,"0"0"-390,0 0-153,0 0-51,0 0 29,0 0-101,0 1-103,0 1-102,0 25-16,0 0 41,0 0 40,0 0 40,0 1 38,0 0 38,0 0 37,0 0 36,0-1 36,0 1 34,0 0 34,0-1 32,0 27 675,0-1 122,1-56-1339,0-5 13,-6-5 48,5 13-97,-2-3 2,1 0 0,-1 0 0,1 0 0,0-1 0,0 1 0,0 0 0,0-1 0,1 0-2,4-11 12,2 0-3,-4 5-8,-1-1 1,0 1-1,-1-1 0,0-3-1,0-8 11,3-21-11,10-51 48,-6-7 0,-1 47 16,4-1 1,11-39-65,43-109 111,-31 109-100,-9 23 20,-11 37 82,11-19-113,-13 28 149,7-22-149,-13 35 47,0-1 0,0 1-1,1-1 1,8-10-47,-7 13 45,1 0 1,1 1-1,0 0 0,3-2-45,0 0 59,-12 10-58,0 1 1,0 0-1,0 0 0,0-1 1,1 1-1,-1 0 1,0 0-1,0 0 1,1 0-1,-1-1 0,0 1 1,0 0-1,1 0 1,-1 0-1,0 0 1,0 0-1,1-1 1,-1 1-1,0 0 0,1 0 1,-1 0-1,0 0 1,0 0-1,1 0 1,-1 0-1,0 0-1,2 0-6,14 0 42,-15 0-32,0 0-1,0 0 0,-1 0 1,1 0-1,0 0 0,0 0 0,0 1 1,-1-1-1,1 0 0,0 1 1,0-1-1,-1 0 0,1 1 0,0-1 1,-1 1-1,1-1 0,0 1 0,-1-1 1,1 1-1,0 0-3,0 3 5,0 0-1,0 0 1,-1-1-1,1 1 1,-1 0 0,0 0-1,0 4-4,0-1 3,0 1-1,0-1 1,1 0 0,1 3-3,11 34 21,-6 16-16,6 17-5,-6 4 0,6 3 0,-6 13 0,7 4 11,-10-49 12,0-3 23,11 48-46,-9-70-18,0-1-1,-2 1 0,-2 0 1,0 11 18,-1-16-9,1-1 1,1 1 0,5 15 8,-5-21-29,-2-7-37,0 0 0,0 0 0,-1 6 66,0-9-43,0-1 1,0 0 0,1 0-1,-1 1 1,1-1-1,1 1 43,6 11-316,-1-3-46,-5-1 21,-2-7 57,0 5-477,0-8 214,0-3 325,0 0-54,0 0-260,0 0-475,0 0 606,-1-1 6,0 1 36,-1-1-266,0-1 119,0 1 102,1 0 34,-1-1 100,1 0 41,-2-1-15,1 0 40,1 2 22,0-1-19,-1 1-62,-10-13-945,2 0 90,2 0 97,1 0 102,2 3 303,-1 0 63,-1 0 65,-1-1 70,-4-2-198,-2-3-64,6 4 281,3 4 157,0-2 40,-4-6-56,-2 1 96,-7-2 76,-3 1 82,9 8 21,3 1-82,0 1 95,2 1 40,1 1 33,-6-4 189,0-1 94,-1 2 68,6 4-103,0 0-1,0 0 0,0 1 1,-5-1-347,-7-1 540,12 4-316,1 0 43,-10-1 373,0 2 84,-25 0 1074,30 0-1286,0 0-48,-2 0 35,8 0-302,0 0-40,-4 0 197,2 1-43,1 0-37,1 0-34,-1 0 10,1 1-33,0 0 9,-1 1 71,-4 2 145,1-2-85,1-2 17,-4-1 98,-1 0 261,10 0-448,0 0-52,2 0 233,5 0 307,4 1-444,1-1-59,1 0-53,0 0-49,2 0-28,1 1-51,-1-1-45,1 0-36,9 0-61,23-5-183,-16-2-323,-10 2 146,-6 2 75,-1 2-5,2 0-73,10 1-679,0-3-86,0-3-107,-12 1 599,-2-1-34,-5 3 233,-1 0-51,8-5-1358,-6 5 1149,1 2 134,0 0 83,2 0-25,5 1-188</inkml:trace>
  <inkml:trace contextRef="#ctx0" brushRef="#br4" timeOffset="-60254.96">17272 13355 2816,'0'0'651,"0"0"-278,0 0-24,0 0-117,0 0-20,0 0-114,0 0 35,0 0 42,0 0 37,-3 0 553,1 0-580,0 0 49,0 0 41,-1 0 35,-3 0 372,-9 0 1032,10 0-1231,1 0-52,-1 0-66,0 0-93,1 0-115,2 0-128,0 0-36,-6 1 396,1 1-66,1 0-53,0 2-40,-11 4 249,1-5-149,-5 3 67,19-5-367,1 0-1,-1 0 0,0 0 0,0 0 0,1 0 0,-1 1 0,1-1 1,-1 1-1,1-1 0,0 1 0,-1 0 0,1 0-29,-20 34 404,17-29-326,1 1 0,0-1-1,1 1 1,-2 6-78,-2 22 244,-1 5-25,-3-3-53,-5 5 101,13-32-207,1-1 0,-1 0 0,2 1 0,-1 4-60,1-9 48,0 0 0,0 0 0,1 1 0,0-1 0,1 4-48,11 17 181,-9-11-58,-3-13-101,-1 0 0,1 0 0,0 0 0,0 0 0,0 0 0,0 0 0,0 0-1,2 1-21,8 5 126,-9-8-102,0 0 0,0-1-1,0 1 1,-1-1 0,1 0-1,0 1 1,0-1 0,2 0-25,15-1 177,-3-1-49,-11 1-99,0 0-1,0-1 1,0 0-1,0 0 1,0 0-1,0 0 1,-1-1-1,1 0 1,-1 0-1,0 0 1,0-1-1,0 1 1,0-1-1,1-2-27,-5 6 0,5-5 21,0 0-1,0 0 0,-1-1 1,0 1-1,3-6-20,7-29 42,-3 22-28,5-8-1,-14 21-11,-1-1-1,1 0 0,-1 0 1,0 1-1,-1-1 0,1 0 1,-1-2-2,-3-28-34,-5 9-64,-3 4-95,-3 2-7,-3-5-243,8 12 169,-8-4-141,-9 1-358,12 9 319,3 0 129,1 1-33,2 4 27,4 2 150,0 0-33,-1 1-38,0-1-45,3 1 61,0 0 61,1 0 54,0 0 44,-2 0 20,-2 0 90,3 0-74,0 0-65,1 0 2,0 0-36,0 0-42,-1 0-47,1 0-74,-1 0-66,0 0-71,0 0-78,-1 0-85,1 0-90,-1 0-96,0 0-103,1 0 288,-1 0 75,-1 0-35,-3 0-203</inkml:trace>
  <inkml:trace contextRef="#ctx0" brushRef="#br4" timeOffset="-59577.32">17877 13234 3328,'0'-23'706,"0"13"-303,0 6-199,0 2-40,0 1-42,0 1-41,0 0 1,0-1-21,0 0 57,0-1 80,-4-14 1749,0 10-1158,2 3-393,0 0-41,0 0-50,-1 1-60,1-1 326,1 1-214,1 0-37,0-5 167,0 1-52,0 5-405,0 1 0,0 0 0,0-1 0,0 1 0,0 0 0,0 0 0,0-1 0,0 1 0,0 0 0,0-1 0,0 1 0,-1 0 0,1 0 0,0-1 0,0 1-1,0 0 1,0 0 0,-1-1 0,1 1 0,0 0 0,0 0 0,0 0 0,-1-1 0,1 1 0,0 0 0,0 0-30,-10-10 586,6 7-361,1 0 18,-1 6 63,-4 5-52,-1 1-38,-11 9 116,0 2-92,-37 38 213,37-34-193,5-3-103,3 0-34,-14 36 133,19-38-174,-3 4 92,-3 17-174,7-21 47,2 1 0,0 2-47,2-4 15,0-1 0,2 1-1,0 1-14,1 0 4,1 0-1,1-1 0,0 1 0,5 12-3,0-5 1,1 0-1,1-1 0,2 2 0,10 10-38,-21-34 21,0-1 0,1 0-1,0 0 1,0 0 0,-1 0-1,1 0 1,0 0 0,2 1 17,-3-3-7,0 1 0,-1-1 0,1 0 0,0 1 0,0-1 0,0 0 0,0 0 0,0 0 0,0 1 0,0-1 1,0 0-1,0 0 0,0 0 0,0-1 0,0 1 0,0 0 0,0 0 0,0 0 0,0-1 0,0 1 0,0 0 0,0-1 1,0 1-1,0-1 0,-1 1 0,1-1 0,0 0 7,5-4-41,0 1 0,-1-2 0,0 1 0,0 0 0,0-1 1,-1 0-1,1 0 0,-2-1 0,1 1 0,-1-1 0,0 0 0,0 0 41,21-50-346,-15 40 272,-3 5 24,0 0 0,0-1 0,0-4 50,7-31-140,-2-2 1,-1-9 139,0 1-36,5-47 43,-11 51 39,-3-12-46,-1-26 30,0 39 26,0-1 39,0-21 104,0 2 102,0 16 41,0 5 96,0 7 106,0 8 118,0 59-371,0-2-49,-1 9 60,1-4-10,2-1-1,1 4-291,10 63 715,-9-55-500,3 29 279,6-1 77,5 8-133,-6-24-183,3 13-8,-8-31-166,1 1-35,-3-9-54,2-1 0,5 13 8,-1-9-3,1-1-116,-3-6-47,0 0-61,-1 1-60,0 1-58,-6-13 330,0 0-42,1 0-39,0 0-36,2 7-232,1 1-115,2 2-218,-1 0-99,14 27-1832,-20-42 2148,0 0-57,2 0-1368,-1-2 1147,-2 0 863,1 0-108,0 0-99,0 0-88,-1 0-7,1 0-40,0 0-39,0 0-32,2 0-396,-1 0-89,1 0-12,3 0-1132,-4 0 1273,0 0-5,0 0 63,0 0 28,-1 0 334,0 0 35,0 0 37,0 0 41,-1 0 44,1 0 47,2 0-1795</inkml:trace>
  <inkml:trace contextRef="#ctx0" brushRef="#br4" timeOffset="-59053.87">18280 13315 7296,'0'0'968,"0"0"-357,0 0-140,0 0-47,0 0 27,0 0-88,0 0-82,0 0-80,0 0-90,0 0 104,0 0-93,0 0 108,0 3 415,0 7-150,0-6-238,0-2 81,4 2 529,0 0-713,-1 1 70,0 0 114,0 4 256,-1 2 27,-1-2-237,-1-1-104,0 2-54,1 4 40,2 0-41,0 0-40,1 0-37,2 7 10,1 23 124,6 9-74,-9-33-63,3 13 106,-6-29-217,1 0 1,-1 0-1,1 0 1,0 0 0,0 0-1,1 0-34,5 9 178,6 8 58,-11-18-203,-1 0 1,1 0-1,0 0 1,-1 0-1,1 0 0,1 0 1,-1-1-34,-1 0 17,0-1 1,0 0-1,0 0 1,0 0-1,0-1 1,0 1-1,1 0 1,-1-1-1,0 0 1,0 1-1,0-1 1,1 0-1,0 0-17,1 0 45,0-1 0,0 1-1,1-1 1,-1 0 0,3-1-45,23-11 84,2-4-45,-26 13-36,0-1 0,0 1 0,-1-1 0,1 0 0,-1 0-1,0 0 1,-1-1 0,1 1 0,-1-2-3,4-8 33,0-1 0,2-9-33,-5 11 25,1 0 0,1 0 1,0 1-1,0 0 0,3-1-25,0 1-6,10-14-25,-19 23 28,1 1 0,-1-1-1,0 1 1,0-1 0,-1 1 0,1-1 3,2-11 8,-2 10 5,1 0 1,0 0-1,1 0 0,-1 1 1,1-1-1,0 1 0,0-1-13,11-18 104,-12 20-59,-1-5 3,0 6-5,-1 0 46,0 0 60,0 35 321,0 1-110,1-5-128,-1 0-47,0 34 450,-5 11-635,-2-17 170,-2 2 61,-1 2 62,3-3 48,4-22-164,1-5 185,-3 13-362,-3-8 343,-1 0 0,-7 14-343,-15 38 405,5-14-115,5-5-71,11-29-116,-7 21 2,-6 1-58,5-12-55,9-24-32,2 1-34,1-3-50,-5 25-232,8-25 156,2-12 24,-2 0-93,0-2-77,-2 4-283,0-2 14,4-8 348,0-1 59,1 1-47,-1 2-220,2-5 267,-1-1-73,0-1-114,0 1 150,0-1-36,0 0-41,0 0-42,0 0-47,0 0-51,0-1-52,-1 1-58,1-1-60,-1-1-63,1 1-68,-1 0-70,0-1-74,0 0-77,-2-5-107,1 1 290,0 1-37,-5-22-1997,6 13 1656,1-1 51,0 8 605,2-2 33,15-64-2438</inkml:trace>
  <inkml:trace contextRef="#ctx0" brushRef="#br4" timeOffset="-52918.2">17293 15048 2688,'0'0'613,"0"0"-266,0 0-28,3 0-99,4-1-57,-1-2 82,-3-2 65,-2-2 49,-1 3 158,0 4 64,3-3-181,10-11 54,-9 11-102,-1 3 90,-1 0-180,-1 0-106,1 0-90,-1 0-71,1 0-69,2-2-283,-3 1 260,0 0 87,-1 0 37,1 0 45,-1 0 52,0 0 60,1 0 67,-1-1 76,0 1 81,1 0-86,-1-1 41,0 1 46,0 0 45,0-1 50,0 1 50,0-1 54,0 1 55,0-6-474,0-13 405,0 16-483,0 1-82,0 3-22,0-1 1,0 1 0,0 0 0,0-1 0,0 1-1,0 0 1,0 0 0,0-1 0,0 1 0,0 0-1,0 0 1,-1-1 0,1 1 0,0 0-1,0-1 1,0 1 0,0 0 0,-1 0 0,1 0-1,0-1 1,0 1 0,0 0 0,-1 0 0,1 0-1,0-1 1,0 1-8,-5-5 76,-1-1 8,-4-3 66,8 7-139,-1 0 1,0 0-1,1 1 1,-1-1 0,0 0-1,0 1 1,0 0 0,-1 0-1,1 0 1,0 0 0,0 1-1,-1-1 1,0 1-12,-28 0 105,13 4 1,-11 12 65,3-5 8,16-7-93,1 0 0,0 0-1,1 1 1,-1 0 0,-7 6-86,9-3 104,-1-1-1,1 1 1,1 1 0,0 0 0,0 0 0,-2 5-104,-8 13 550,-8 20-550,18-33 131,1 0 0,-2 11-131,-6 27 221,5-19-80,-4 18 22,10-36-103,1 0-1,1 1 0,0 11-59,1 27 59,0-50-63,0 0-1,0 0 1,0 0 0,0-1 0,1 1-1,0 0 1,0 0 0,0 0-1,0 0 1,1-1 0,0 1-1,-1-1 1,3 3 4,2 6 8,-4-8-6,2 5 32,1 1 0,1-1 0,0 0 0,3 4-34,2-3 1,1-1-43,1-4-58,3-2-73,1-3-194,6 0-150,-7-1 112,-3 0 9,-1-2-67,-4 1 133,0-2-35,0 1-38,-1-2-42,1-1-45,-1 0-49,0-2-52,0-1-55,-2 3 176,0-1-56,12-19-1340,-10 15 1123,-2 1 129,0 1 83,1-1-26,1-5-189</inkml:trace>
  <inkml:trace contextRef="#ctx0" brushRef="#br4" timeOffset="-52596.74">17293 14464 8704,'0'0'1184,"0"0"-436,0 0-171,0 0-57,0 0 32,0 0-115,0 0-115,0 0-118,0 0-124,0 0-58,0 0-108,0 0 66,0 0 77,0 0 15,0 0 4,0 0 133,0 0 32,0 3 414,0 10 246,0 1-112,0 0-103,0 1-97,0 0-89,0 0-82,0 1-75,0 0-67,0-2-79,0 1-43,0 13 45,0-8-127,0 0-39,0 39-14,0-37 37,0 3-75,2 0 0,1 1 0,2 0 19,1 16-12,1 39 6,-1-44-2,1 10-69,-3 0-99,-1 0-27,1-21 126,0-1-77,-1-2-72,0 0-98,-1 0-114,-1-11 172,-1 0-35,0 6-32,0 0-88,0-9 166,0 0-35,0 0-40,0 0-45,0 3-203,0 0-98,0 1-109,0-1-119,0-2 50,0 1-96,0-1-103,0 1-110,0-1-115,0 1-123,0-6 653,0 1-32,0-1-34,0 0-35,0-2 418,0 0 61,0 1-15,0 3-125</inkml:trace>
  <inkml:trace contextRef="#ctx0" brushRef="#br4" timeOffset="-52179.08">17615 15109 4608,'0'0'1021,"0"0"-442,0 0-289,0 0-62,0 1-61,0 1-63,0 3-74,0 14 45,-1-13-6,-1-2 45,-5-1 8,3-1-36,1 0 42,1 0 34,1 4 136,-2 2 95,-2 0-117,-1 1-1,3-2-52,1 0 6,1 4 159,-3 8 168,-2 2-119,4-13-256,0 0 1,0 0-1,0 1 1,1-1-1,0 1 0,1 4-181,-1 9 200,0 22 140,6-13-37,4-4-106,4-1 47,7 3 95,15 10 230,-34-38-554,1 1-1,-1-1 1,0 0-1,1 0 1,-1 0-1,0 0 0,1 0 1,-1-1-1,1 1 1,-1 0-1,1-1 1,0 1-1,-1-1-14,2 0 19,-1 0 1,0 0-1,0 0 0,1 0 0,-1 0 0,0-1 1,0 1-1,0-1 0,0 0 0,1 1 0,0-2-19,6-1 60,13-7 92,-20 8-139,-1 1 0,1-1 0,0 0 0,-1 1 0,1-1 0,-1 0 0,0 0 0,1 0 0,-1-1-13,9-12 62,24-29 50,-28 34-76,-1-1 0,3-10-36,-4 9 18,1-1 12,-1 0 0,0 0 0,-1-1 0,1-8-30,0-3 35,4-6-1,-6 24-15,0-1 0,0 0-1,-1 0 1,0 0 0,0-6-19,0-7 21,0-2-46,-3 2-41,1 19 53,1-1 1,-1 1-1,0 0 0,1 0 0,-1-1 0,0 1 0,0 0 0,-1 0 1,1 0-1,0 0 0,-1 1 0,1-1 0,-1 0 0,0 0 1,1 1-1,-1-1 0,-2 0 13,0-1-38,1 1 6,0 0 0,0 0 1,0 0-1,0 1 0,0-1 0,-1 1 1,-2-1 31,-26-1-204,21 3 126,-1 0-1,0 1 1,-3 1 78,-11 6-116,8-2-18,1-3-93,1 0-13,6 1 39,0 3-14,0 2-60,6-5 148,-1 1-34,-5 5-254,2-3 65,-1 1-48,1 0-45,-1 0-38,-3 5-307,1-1-63,2 0-50,3-1-34,3-3 430,1 0 68,0 2-22,2 4-156</inkml:trace>
  <inkml:trace contextRef="#ctx0" brushRef="#br4" timeOffset="-51645.78">18179 15008 9472,'8'7'1275,"-4"-3"-469,-1-1-184,-1 0-61,0-1 34,-1-1-123,0 1-127,-1-2-221,0 2-34,0 5-178,0 0 38,-1 9 53,1-5 57,0 0 36,0 7 121,1 25 365,0-30-442,1-2-44,4 20 155,-2-11-20,-1-1 0,-1 1 0,0 15-231,-3 2 144,1 0-36,-2 35 27,3-21-31,4 17-104,9 43 16,-8-7 5,0-53-16,0 8 6,-1 29-11,-5-52-10,0 47 109,0-53-114,0-6-50,0-1-68,0 1-83,0-2-100,0-18-89,0-8-224,-2-11 244,-5-6-51,-1 0 51,2-26-127,4 37 419,-8-58-459,6 28 323,3-3 42,1-24-117,0-4 60,0-17 10,0-42-61,3 50 230,2 28 57,1 8 46,2 1 59,-1 7 39,2 0 62,2 0 71,0 0 79,6-7 17,1 4 67,3 2 69,4-2 73,-12 25-164,0 7-104,1 5-80,-3 1-57,-8 1-133,-3 0-19,0 0 1,1 0-1,-1 0 1,1 0 0,-1 0-1,1 0 1,-1 0 0,0 0-1,1 0 1,-1 0 0,1 0-1,-1 0 1,0 1 0,1-1-1,-1 0 1,1 0-1,-1 0 1,0 0 0,1 1-1,-1-1 1,0 0 0,1 0-1,-1 1 1,0-1 0,0 0-1,1 1-17,1 1 46,0 1-1,-1-1 1,1 1-1,0 0 1,-1-1-1,0 1 0,1 0 1,-1 0-1,0 0 1,-1 0-1,1 0 1,0 0-1,-1 1 1,0-1-46,1 24 285,-6 0-60,-8 17 175,10-25-289,2-11-67,0 0 1,-1 0 0,-1 6-45,-24 46 107,20-31-93,0 0-76,-8-3-140,3-9 30,5 7-64,4-16 109,0 1-48,-2-1-108,-9 9-298,8-10 331,-1 0-82,0 0-93,0 0-56,-1 0-116,5-4 174,0 0-60,-5 7-1260,5-6 1042,2 0 123,0 0 79,0 1-23,1 2-177</inkml:trace>
  <inkml:trace contextRef="#ctx0" brushRef="#br4" timeOffset="-51262.89">18845 14303 10368,'0'0'1377,"0"0"-507,0 0-200,0 0-67,0 0-268,0 0-32,0 0 204,0 0-130,0 0-129,0 0-138,0 0-59,0 0-30,0 0 37,0 0 172,0 1-63,0 1-63,0 2 52,-1 1 105,1 1 104,0 12 592,0-13-693,1 1-41,-1-2-96,1 0-33,0 0-39,0 0-45,13 37 540,-11-11-340,0 0-68,11 47 140,-11-47-210,-2-16-28,0 0 0,4 9-44,12 25 74,-4-12-30,6 36 9,-4 4-32,-5-26-15,-2-5-1,0 11-5,-4-14-26,5 41-32,2-27-29,-4-26-246,2 23 333,-6-25-164,-2 3-59,3 18-455,9 16-254,-11-58 588,-1-1 51,0 1 45,-1-2 37,1 5-103,-4 10-325,1-15 309,-1-1-85,-3 0-295,2-2 38,1 2 301,1 0-73,0 0-197,-2 0-92,-1-3-85,-3-4-74,-1-3 113,-5-7-393,7 6 638,0 0 7,0 0-66,-30-30-1556</inkml:trace>
  <inkml:trace contextRef="#ctx0" brushRef="#br4" timeOffset="-50805.2">18683 14968 7040,'0'0'968,"0"-1"-357,0 0-140,0-1-47,0-1 28,0 0-82,0-1-73,0 1-61,0 1-17,0 1 234,1 1-97,2 3 285,5 5 30,-3-3-190,0-1 424,-3-4-562,5 0 31,0 0-34,8 0 243,-5 0-244,1 0-53,0 0-47,-1 0-43,12 0 89,0-2-111,-4 0-85,23-8 58,-17 0 1,6-5-36,-7 2 70,1 2-1,20-7-181,-6 4 332,13-8-332,-14 5 115,-10 4-56,-2 2-43,17-6 48,20-10 96,-6 3-23,-18 8-76,-7-1 19,-18 14-62,4-1-7,-12-1-37,-3-3-36,-2 21 3,0-12 58,0-1-1,-1 1 0,1-1 0,0 1 0,0-1 0,0 1 0,0-1 1,-1 1-1,1-1 0,0 1 0,0-1 0,-1 1 0,1-1 0,0 0 1,-1 1-1,1-1 0,0 1 0,-1-1 0,1 0 0,-1 1 0,1-1 1,0 0-1,-1 0 2,-14 17 52,-10 17-52,8-11 17,-17 21-6,7 10-6,-6-11-69,-11 23-44,24-34 56,6-6 30,12-20 8,0 0 0,1 0 0,0 0 0,0 0 0,1 0 1,0 0-1,0 0 0,0 5 14,1 11-6,-1-18 7,0-1-1,0 1 0,0 0 0,1-1 0,-1 0 0,1 1 0,0-1 0,0 1 0,0-1 0,2 2 0,9 16 31,-1-3 78,-1 1 0,-1 1-109,6 10 163,0-3 91,1-5-24,-12-18-165,-1 0 0,0 0 0,-1 1 0,1-1 0,-1 1 0,1 2-65,1 6 167,-3 3 38,-1-13-164,0 13 150,-1-2-50,-4 10 32,4-20-159,-1-1-1,0 1 0,0-1 0,0 0 0,0 0 0,-1 0 1,1 0-1,-1 0 0,1 0 0,-1-1 0,0 1 0,0-1 1,-1 0-1,0 1-13,-10 6 4,1-1-25,0 1-57,4-3-21,1 2-49,3-3-95,0-1 72,0 1 45,-7 4-81,7-6 83,0-1-58,0 0-99,0 0-81,2-1 135,0 0-35,1 0-37,-1 0-41,0 0-42,0 0-46,-2 0-208,0 0-89,0 1-97,0 0-102,-1 0 270,-1 1 64,-9 3-720,8-4 707,0 0-106,0-1-63,-2 0-216,-4-1-563,14 0 1550</inkml:trace>
  <inkml:trace contextRef="#ctx0" brushRef="#br4" timeOffset="-47425.92">20074 14061 3712,'0'-23'863,"-1"2"-271,1 11-338,0 0-35,1 0-41,0 2-46,0 1-52,1 2-57,-2 4 0,0 0-1,1 1 1,-1-1 0,1 1-1,-1-1 1,1 1 0,-1-1-1,1 1 1,-1-1 0,1 1-1,-1 0 1,1-1 0,0 1-1,-1 0 1,1-1-23,4-2 247,-2-3 111,-2-1 36,-1 7-394,0-3 438,3-1 41,10-9 577,-9 9-389,-4 1-278,0-2-85,0-3 85,0 5-24,3 2 44,11 1 460,-14 0-854,0 0-1,0 0 1,0 1 0,0-1-1,0 0 1,0 0 0,0 0-1,0 0 1,1 0 0,-1 0 0,0 0-1,0 0 1,0 0 0,0 0-1,0 0 1,0 0 0,0 0-1,1 0 1,-1-1 0,0 1-1,0 0 1,0 0 0,0 0 0,0 0-1,0 0 1,0 0 0,0 0-1,0 0 1,1 0 0,-1 0-1,0 0 1,0 0 0,0 0-1,0-1 1,0 1 0,0 0-1,0 0 1,0 0 0,0 0 0,0 0-1,0 0 1,0 0 0,0 0-1,0-1 1,0 1 0,0 0-1,0 0 1,0 0 0,0 0-1,0 0 1,0 0 0,0 0 0,0-1-1,0 1 1,0 0 0,0 0-1,0 0-14,0-13 779,0 9-123,0 4-53,0 1-275,3 5 53,11 27 515,-12-18-607,6 14 174,22 32 129,-20-34-403,-1 3 79,-1 0 60,-1 1 44,3 9 156,7 35 240,-1 0-113,-1-1-94,-2 0-78,1-1-66,0-1-42,38 146 665,-35-157-886,-14-39-113,0 0-34,11 18-92,-11-22 36,0 1-67,6-1-196,-5-11 165,-1-1-51,-2-2 23,-1 1-44,0-3-170,4 0-683,-1-3 946,-1 1-61,1-1-55,-1 0-50,-1 0-43,1 0-38,0-3-465,-1 0 68,0-8-1101,-1 3 789,-1 4 639,1 0 37,0-6-843,0 4 370,0 1 101,0-1-54,0 1 89,0-2-53,0-1-58,0-1-66,0 1 211,0-17-1055,0 18 1252,0 1 41,0-3-79,0 1 78,0-1-19,0-5-161</inkml:trace>
  <inkml:trace contextRef="#ctx0" brushRef="#br4" timeOffset="-47042.54">20578 14484 6016,'0'-7'808,"0"3"-297,0 1-116,0 0-40,0 1 25,0 1-63,0 1-49,0 0-38,0 0 294,0 0-302,0 0 50,0 0 247,0 0 445,0 0-580,0 0-65,2 0 469,0 0-418,3 0 365,2 0-12,1 0-74,1-1-89,-1-2-107,-1-1 66,2-2 20,-2 3-216,9-2 147,9-2 250,-16 2-438,2-2 38,-9 6-263,1-2 10,1 1 1,-1 0-1,1 0 1,-1 1-1,1-1 1,0 1-1,-1-1 0,4 0-67,4 1 154,1 0 46,-4 1-146,-1-1 0,0 0 1,0-1-1,1 0 1,-1 0-1,0 0 0,0-1 1,-1 0-1,1 0 1,-1-1-55,28-10 51,-23 12-70,2 1-40,-8 1-229,0 0 77,0 0 63,-1 0 52,3 0 18,8 0-28,-10 0 32,-1 0-45,1 0-88,0 0-96,0 0-119,-3 0 159,0 0-37,2 0-290,0 0-124,-2 0 306,0 0-35,0 0-38,0 0-38,0 0-40,0 0-42,0 0-43,0 0-45,0 0-47,-1 0-47,1 0-50,0 0-50,0 0-99,0 0-1511,-2 0 1685,0 0 109,0 0 96,0 0-27,0 0-211</inkml:trace>
  <inkml:trace contextRef="#ctx0" brushRef="#br4" timeOffset="-41493.62">23501 13496 8192,'0'0'1093,"0"0"-403,0 0-158,0 0-53,0 0 30,1 0-100,0 0-94,1 0-92,-1 0-109,1 0-62,2 0-26,-2 0 57,0 0 6,0 0 44,-1 0 50,2 0 60,-3 0-30,3 4 65,-1-2-204,0 1 0,0-1 0,-1 1 0,1 0 0,-1 0 0,0-1 0,0 1 0,0 0 0,0 0 0,0 1 0,0-1 0,-1 3-74,4 11 322,3 2 87,0 2-23,-2 2-73,0 0-80,8 12-17,13 8-35,-7-15-124,-7-2-39,-11-23-13,5 12 54,2-10 14,1-1-39,-4-1-13,-4-2-16,1 0-1,-1 0 1,0-1-1,0 1 1,1 0-1,-1-1 0,0 1 1,1-1-1,-1 0 1,0 1-1,1-1 1,0 0-5,20-5 52,-7 0-24,2 2-7,-14 3-20,-1 0-1,1-1 1,-1 1-1,0-1 1,1 1-1,-1-1 1,0 0-1,1 0 0,-1 0 1,0 0-1,0 0 1,0-1-1,0 1 1,0-1-1,0 1 1,0-1-1,0 0 1,-1 1-1,1-1 1,-1 0-1,1 0 1,-1 0-1,16-22-3,0-4-48,39-79-242,-33 60 212,-10 21 73,-1 2 38,-9 18-23,0-1 0,0 0-1,0 0 1,-1-1-1,0 1 1,0-4-7,0-16 88,-2 10 24,0 14 70,0 3 42,0 6 26,0 9-123,0 9 143,0 0 0,-3 11-270,-8 27 399,-2 1-45,0 7 24,2-13-42,4-14-114,-1-1-32,-10 41 96,-16 38 82,14-32-8,3 3 92,7-36-133,-1-1 35,-1-1 33,-2-1 35,10-37-324,-3 9 23,2-2-47,1 6-31,1-1-59,-5 4-101,2-7-60,4-13 46,1 0-36,1-9 197,0 1-113,0-2-103,0 1-90,0-1-155,0 0-90,0 0-193,0-2-459,0 0-13,0-2 450,0 0 189,0 0 81,0-1 157,0 1 84,0-2 96,0 1 110,0-16-2110,0-9-853,0 18 2029,0 1 34,1 1 186,-1 0 35,1 0 40,0 1 45,2-6-282,0 1 77,1-2-88,3-8-368,-7 22 1274</inkml:trace>
  <inkml:trace contextRef="#ctx0" brushRef="#br4" timeOffset="-41062.17">24066 13859 5248,'0'11'1170,"0"-8"-820,0 0-36,0-1 21,0-1-65,0-1-61,0 0-57,0 0-36,0 4 50,0-2-115,0 2 111,0-1 41,0 0 44,0 9 673,0-8-568,0-1-85,0-2-183,0 0-39,0 4 425,0 0-51,0-1-46,0 1-43,0-1-41,0 0-37,0 3 155,0 1-114,0-2-80,0 2-39,0 10 155,0-10-175,0-3-2,0 2 39,0-1 48,0 2 57,3 19 363,5 2-109,-2-8-202,0 19 292,8 1-122,-11-26-339,3 7 169,8 4 47,7 11-8,-5 0-102,-4-8 72,-7-17-111,-9-10-135,-2-4-35,6 1-71,-1 0 1,1 1 0,-1-1 0,1 0-1,-1 1 1,1-1 0,0 0 0,0 1-1,-1-1 1,1 0 0,0 0-1,0 1 1,0-1 0,0-1-6,0-14 42,0 14-41,1-1 1,-1 0 0,0 1-1,0-1 1,-1 0 0,1 0-1,0 1 1,-1-1 0,0 1-1,0-1-1,-3-4 1,3 5 0,-1 0 1,1-1-1,0 1 1,0-1-1,0 1 1,0-1-1,0 0-1,-6-48 37,0 21-45,5 23-4,0 0 0,1 0 0,0 0 0,0 0 0,0 0-1,1 0 1,0 0 0,1-1 0,0-2 12,1 0-22,0 0 1,1 0-1,1 0 0,-1 0 0,2 1 1,3-8 21,-1 6-10,-1 1-1,2 0 1,-1 0 0,1 0 0,3-1 10,-5 5-10,-1-1 1,1 1 0,-1-2 0,1-1 9,13-15-65,7 4-28,-11 9-26,1-2-106,-14 11 126,-1 1 51,1-1 35,0 0 37,0 0-23,0 0-50,-1 1-42,1-1-58,0 0-30,0 0-58,0 0-64,1-1-73,-2 2 158,0 0 84,0 0 60,0 0 68,1-1 25,-1 1-100,1-1-104,-1 1 38,-1 0-43,1 1-5,0-1-36,0 0-39,1-1-43,-1 1-45,0 0-47,1-1-52,-1 0-54,2-1-171,1 0-38,0-1-49,-1 1-60,-1 1 118,-1 1-36,-1 1-1614</inkml:trace>
  <inkml:trace contextRef="#ctx0" brushRef="#br4" timeOffset="-42732.51">22574 13557 6784,'0'3'262,"0"0"-57,0 1 46,0 5 218,0-6-263,0 0 71,0 0 50,0 1 92,0 0 110,0-2-219,0 0 35,0-2-53,0 0 40</inkml:trace>
  <inkml:trace contextRef="#ctx0" brushRef="#br4" timeOffset="-42361.49">22574 13637 13632,'0'6'426,"0"-1"-38,0 0-35,0 0-34,1 6 227,-1-1-110,0-3-177,1 0-45,-1 8 106,0 0-106,-2 22 174,1-25-229,-1 1 48,-2 10-65,-6 41 229,7-13-79,3 175 614,0-149-661,0-4-79,1-48-133,1-1-1,1 1 0,2-1-32,-2-2 8,0-1-1,0 20-7,-3-33-1,1 1 0,0 0 0,0-1 0,1 1 0,0-1 0,1 1 0,1 3 1,-1-4-9,-2-5-1,0 1-2,0 0 0,1 0-1,-1 0 1,1-1 0,-1 1-1,1-1 1,2 2 12,-3-4 0,0 0 0,0 0-1,1 0 1,-1 0 0,0 0 0,1 0-1,-1-1 1,0 1 0,1-1-1,-1 1 1,1-1 0,-1 0 0,1 1-1,-1-1 1,1 0 0,-1 0 0,1 0-1,-1 0 1,2 0 0,3 0 16,-2 0-14,0 0 0,0 0 0,0 0 0,0-1 0,0 0 0,1 0-2,-3 0-3,0 1 0,0-1 0,0 0-1,0 0 1,-1-1 0,1 1 0,0 0 0,-1-1 0,1 1 0,-1-1-1,1 1 1,-1-1 0,0 1 0,1-3 3,5-6-24,-1-1-1,0 0 0,0-1 1,-1 1-1,2-11 25,0-18-74,-1 17 0,3-2 70,-2 6 65,-1-1 0,0-5-61,-3-1 25,-3 24-24,0 0-1,0 0 0,-1-1 1,1 1-1,0 0 1,-1 0-1,1 0 1,-1 0-1,0 0 1,0 0-1,0 0 1,0 0-1,0 0 0,0 0 1,-1-1-1,-4-7 9,-1-6 50,-6 9 37,8-1-27,5 8-66,0-1 1,0 1 0,0 0 0,0-1-1,-1 1 1,1-1 0,0 1-1,0-1 1,-1 1 0,1 0 0,0-1-1,0 1 1,-1-1 0,1 1-1,-1 0 1,1-1 0,0 1-1,-1 0 1,1 0 0,-1-1 0,1 1-1,0 0 1,-1 0 0,1 0-1,-1-1 1,1 1 0,-1 0 0,1 0-1,-1 0 1,1 0 0,-1 0-1,1 0 1,-1 0 0,1 0-1,-1 0 1,1 0 0,-1 0 0,1 1-1,-1-1 1,1 0 0,0 0-1,-1 0 1,1 1 0,-1-1 0,1 0-1,-1 0 1,1 1 0,0-1-1,-1 0-3,-19 14 118,6-8-67,13-6-49,-1 1-1,1-1 1,-1 1-1,1-1 1,0 1 0,-1 0-1,1-1 1,0 1-1,-1 0 1,1 0 0,0 0-1,0 0 1,0 0-1,0 0 1,0 1 0,0-1-1,0 0 1,0 1-2,-6 19 21,2-11-17,-2 3-28,-1 11-36,-5 23 12,11-42 26,1 1 0,0-1 1,0 1-1,1 0 0,0 0 0,0-1 0,1 6 22,-1 2-103,0-8-249,0-1 91,0 0 80,0 0 72,0-1 64,0-1 37,0 4 81,0 7 453,0-10-463,0 0-55,0-1-71,0 1-91,0-1-107,0 0 85,0-1-33,0 2-254,0-2 185,0 0-32,0 1-35,0-1-36,0 0-37,0 1-40,0-1-39,0 1-43,0-1-43,0 1-46,0 0-45,0-1-49,0 1-50,0 0-51,0-4-54,2-6-1724,0 5 1522,0 1 237,1 1 47,1 0-113,4 1-404</inkml:trace>
  <inkml:trace contextRef="#ctx0" brushRef="#br4" timeOffset="-42113.56">22977 14121 5376,'1'0'1226,"0"0"-861,1 0-36,1 0 20,0 0-64,1 0-55,-1 0-49,-3 0-161,1 0 0,-1 0 0,0 0 0,1 0 0,-1 0-1,0 0 1,0 0 0,1 0 0,-1 0 0,0 0 0,1 0 0,-1 0 0,0-1 0,0 1 0,1 0-1,-1 0 1,0 0 0,0 0 0,0-1 0,1 1 0,-1 0 0,0 0 0,0 0 0,0-1 0,1 1-1,-1 0-19,7-7 358,-1 0 95,-2 5 62,-1 4 47,4 5 43,-1 0 44,-5-7-595,-1 0 1,0 0-1,0 1 1,0-1-1,0 0 1,1 0 0,-1 1-1,0-1 1,0 0-1,1 0 1,-1 0-1,0 0 1,0 0 0,1 1-1,-1-1 1,0 0-1,0 0 1,1 0-1,-1 0 1,0 0-1,1 0 1,-1 0 0,0 0-1,0 0 1,1 0-1,-1 0-54,8 0 864,-2 0-368,-4 0-243,-1 1-42,2 1 120,4 5-72,0 0-43,-4-4-34,-3-3-60,0 0-85,3 0-48,1 0-43,-1 0-56,1 1-52,-1-1-47,1 0-44,0 0-38,3 0-387,2 0-262,3-2-594,-5 0 619,-3 0 337,-1-1 127,0 0 37,-1 1 102,0-1 36,0-1 39,-1 1 46,1-5-591,0-1-60,1-8-878,2 6 425,7-1-535</inkml:trace>
  <inkml:trace contextRef="#ctx0" brushRef="#br4" timeOffset="-43240.99">21828 14927 7936,'-1'3'301,"-1"0"-63,0 2 62,-3 5 269,4-7-328,-1-1 77,1 1 52,0-1 99,0-1 118,1 0-243,-1 0 36,4-6-271,0 0-41,5-12 54,-5 12 20,-3 3 164</inkml:trace>
  <inkml:trace contextRef="#ctx0" brushRef="#br4" timeOffset="-42978.87">21848 14927 14784,'1'5'330,"-1"0"-36,3 3 197,0-2-115,1 0-96,-1-1-111,0 1-40,1 6 94,-1-1-121,3 3-69,-4-8-31,1 1-55,-1-2-31,-1 0-50,0 0-23,0 0-49,0 0-54,-1 0-59,0 5-281,0 1-103,0-6 306,0 0-33,0 0-37,0 0-37,0 0-41,0 0-43,0 0-46,0 0-48,0 0-50,0 0-53,0 0-56,0 0-57,0-1 320,0 0 79,0 1-23,0 2-177</inkml:trace>
  <inkml:trace contextRef="#ctx0" brushRef="#br4" timeOffset="-43901.91">21727 13859 3072,'0'0'706,"0"0"-303,0 0-198,0 0-36,0 0 76,0 0 59,0 0-104,0 0 48,0 0 317,0 0 64,4-3 123,9-11 32,-9 11-144,-4 3-302,0 0-153,0 0-49,0-4 21,0-9 131,0 10 32,0 3-69,0 0-93,0 0-23,0 0 87,0 0 52,0-4 356,0-9-38,0 10-48,0 3-128,0 0-59,-4-4-117,-9-9-69,13 12-165,-1 1-1,1 0 1,0 0 0,-1-1 0,1 1 0,0 0 0,-1 0 0,1-1 0,0 1 0,-1 0 0,1 0 0,0 0 0,-1-1 0,1 1 0,-1 0 0,1 0 0,0 0 0,-1 0 0,1 0 0,-1 0-1,1 0 1,-1 0 0,1 0 0,0 0 0,-1 0 0,1 0-6,-9 0 47,4-1-31,1 1-1,-1 0 1,0 0-1,1 0 1,-1 0-1,0 1 1,1 0-1,-1 0 1,-1 1-16,-88 31 53,87-31-23,1 1 0,0-1 0,0 1 0,0 0 0,-1 1-30,5-3 9,0 1 1,0-1 0,0 1 0,0 0-1,1 0 1,-1-1 0,1 1 0,-1 1-10,-5 11 12,6-11-11,1-1-1,-1 1 0,1 0 1,0-1-1,0 1 1,0-1-1,0 3 0,0-1-8,0 0 1,0 0-1,0 1 0,-1-1 1,1 0-1,-1 0 0,0 0 1,-1 1 7,-3 8-28,3-8 24,0 0-1,0 1 0,1-1 0,0 0 1,-1 1-1,2-1 0,-1 1 5,1-4 0,0 0-1,0 0 0,0 0 0,1 0 0,-1 0 0,1 0 0,-1 0 1,1 0-1,0 0 0,0-1 0,0 1 0,0 0 0,0 0 0,0-1 0,0 1 1,0 0-1,1-1 0,-1 0 0,0 1 0,1-1 0,0 0 0,-1 1 1,2-1 0,6 5-17,16 12-36,-12 2 26,-11-18 27,-1 1-1,0-1 1,1 1 0,-1-1-1,1 0 1,0 1 0,0-1-1,0 0 1,0 0 0,0 0 0,0-1-1,1 1 1,-1 0 0,1-1-1,2 2 1,28 3 70,-16 2 22,-15-6-72,0-1 0,-1 0 0,1 0 0,0-1 0,0 1 0,0 0 0,0-1 0,0 1 0,0-1 0,0 1 0,0-1 0,0 0 0,0 0-20,20 0 130,42 0 60,-37 0-54,-4 0 81,-12 0-61,0 0 39,-11 0-191,0 0 0,0 0 0,0 0 0,0 0 0,0 0 0,1 0 0,-1 0 0,0 0 0,0 0 0,0 0 0,0 0 0,0 0 0,0 0 0,0 0 0,1 0 0,-1 0 0,0 0 0,0 0 0,0 0 0,0 0 0,0 0 0,0 0 0,0 0 0,0 0 0,1 0 0,-1 0 0,0 0 0,0 0 0,0 0 0,0 0 0,0-1 0,0 1 0,0 0 0,0 0 0,0 0 0,0 0 0,0 0 0,0 0 0,0 0 0,0 0 0,0 0 0,0-1 1,1 1-1,-1 0 0,0 0 0,0 0 0,0 0 0,0 0 0,0 0 0,0 0 0,-1-1 0,1 1 0,0 0 0,0 0 0,0 0 0,0 0 0,0 0-4,1-9 216,-5 18-11,-4-6-156,-1 0-45,-1 4-16,5-2-21,-3 4-71,-6 0 111,-15 4 57,-2 2 4,8 4 18,20-16-66,1 0-1,-1-1 0,0 1 1,0-1-1,0 0 0,-1 1-19,-10 2 118,13-4-106,-1-1 1,1 1-1,-1-1 0,1 1 0,0 0 0,-1-1 0,1 1 0,0 0 0,-1 0 1,1 0-1,0 0 0,0 0 0,0 0 0,0 0 0,0 0 0,0 1 0,0-1 0,0 1-12,-6 18 128,1-9-116,-1 2-37,3 0-36,4-13 57,0 1 0,0-1 0,0 0 0,0 1 0,0-1 0,1 0 1,-1 0-1,0 1 0,0-1 0,0 0 0,0 1 0,0-1 0,0 0 0,0 0 0,0 1 0,1-1 1,-1 0-1,0 0 0,0 1 0,0-1 0,1 0 0,-1 0 0,0 0 0,0 1 0,1-1 0,-1 0 4,1 1-4,0 1-1,1-1 1,-1 1-1,0 0 1,0-1-1,0 1 1,0 0-1,0 2 5,4 15 7,0-1 17,6 0 26,-5-9-36,7 19-23,-2-2-63,-9-23 55,0 1-1,0-1 0,0 0 1,1 0-1,-1 0 0,1 1 18,10 12-37,-4 1 56,-7-13-6,0 0 0,1 0 0,-1 0-1,1 0 1,0-1 0,0 1-13,18 13-5,-15-14 54,0-1-60,-1-2-56,0 0-51,-1-1-46,-1-1-42,2-4-311,-2 0 22,-1-1-52,1-16-1210,-3 16 1123,1 0 61,1 0-301,0 0-1,1 0 1,-1 1 0,1-1-1,2-2 875,-5 9-33</inkml:trace>
  <inkml:trace contextRef="#ctx0" brushRef="#br4" timeOffset="-43516.61">21727 13315 9472,'-7'0'1275,"3"0"-469,1 0-184,1 0-61,0 0 35,1 0-119,0 1-118,1 1-117,0 1-240,0 2 95,0 0 40,0 0 36,0 14 475,0-12-417,0 0-83,0-3-119,0-2-38,3 15 137,4-5-65,-6-10-58,0 0-1,1 0 0,-1 1 0,0-1 0,0 0 0,0 1 1,-1-1-1,1 0 0,-1 1 0,1-1 0,-1 1 0,0-1 1,0 3-5,0 2-14,0 7 38,0-9-49,0 0-36,0 1-63,0 2-75,0 1-92,0 1-107,0 1 47,1 2-50,0 0-73,1 0-92,0-5 168,-1 0-75,1 0-69,0-1-61,1 3-392,0 0-92,-1 3-304,0 7-779,-2-12 1406,0 0 57,0 2-88,0 5-336</inkml:trace>
  <inkml:trace contextRef="#ctx0" brushRef="#br4" timeOffset="-39427.02">21304 15391 7552,'0'5'843,"0"5"667,0-7-887,0 1-45,0 0-88,0-2-267,0 0-42,0-1-46,0 1-51,0-1-58,0 0-62,0 0-67,0 0-73,0 2 349,3 1 188,-2-3-324,7 8 374,-3-1-64,-3 2 22,-1 2 99,-1 8 282,0 1-118,0 1-105,0 1-90,0 4-8,0 0-83,0 4-1,0 13 119,2-10 16,7 39 720,-6-49-836,0 1-59,0-1-80,-3 1-100,0 3 78,0 2-35,-1 12 8,1 0-52,1-2-43,3-4-33,3 4-17,-3-25-56,-1 1-35,-1 0-41,-1 2-48,-1-16-89,0 0 41,0 0 39,0 0 35,0 2-27,0 1 110,0-1 86,0 0 64,0 9 445,0-7-351,0-3-136,0 0-34,0 0-41,0 0-49,0 0-85,0 0-92,0 0-106,0 1-117,0-3 159,0 1-39,0 0-42,0-1-43,0 1-45,0 0-47,0-1-49,0 1-51,0-1-52,0 1-56,0-1-56,0 1-59,0-1-60,0 1-63,0-1-65,0 1-66,0-7 390,0-1 94,0-3-30,0-5-216</inkml:trace>
  <inkml:trace contextRef="#ctx0" brushRef="#br4" timeOffset="-39179.68">21949 15915 3712,'23'-11'855,"-12"5"-366,-7 4-198,0 0-72,-1 0-62,0 0-53,-1 0-37,0 0-49,1-2-100,-2 2 65,0 0 86,2-1 29,-2 0 71,-1-5 59,0-1 56,0-11 415</inkml:trace>
  <inkml:trace contextRef="#ctx0" brushRef="#br4" timeOffset="-38808.62">21989 15794 10176,'-11'-23'1118,"6"9"-471,4 12-542,-3-8 363,2 5-79,-1 2-57,-2 0-40,-4-1 5,1-2-11,-1-2-42,-11-10 239,9 14-202,-1 7 62,-8 10 68,11-8-237,3 0-51,3 1-27,0 4-18,0 5-11,-8 3 28,5-10-57,-5 12 149,-8 18-187,9-18 32,6-12-43,1 1 0,0 0 0,0 1 0,1-1 0,0 0 0,0 1 0,1 2 11,-3 13-3,-2 6 10,3-19 8,0 0-1,1 0 0,1 1 0,0 11-14,0-12 25,2 1 0,0-1 0,1 4-25,6 15 27,-6-23-36,0-1 0,0 1 1,-1 0-1,0 0 1,0 6 8,-1-8-7,0-1 1,0 1 0,0-1-1,1 1 1,1 3 6,-1-7-1,-1-1 1,1 1 0,-1-1-1,1 0 1,0 1 0,0-1-1,0 0 1,0 0 0,0 0-1,0 0 1,0 0 0,0 0-1,0 0 1,0 0 0,0 0-1,2 1 1,-2-2 0,-1 0-1,1 1 0,0-1 0,0 0 1,-1 0-1,1 0 0,0 0 0,0 1 1,-1-1-1,1 0 0,0 0 0,0 0 1,-1 0-1,1-1 0,0 1 0,0 0 1,0 0-1,-1 0 0,1-1 0,0 1 0,-1 0 1,1-1-1,0 1 0,-1 0 0,1-1 1,0 1-1,-1-1 0,1 1 0,-1-1 1,1 0-1,-1 1 0,1-1 1,2-3-11,-1 1 1,0-1-1,1 0 1,-1 0-1,0-2 11,1 0-19,21-33-69,-4 8 59,-17 26 31,-1 0 1,1 0-1,-1 0 0,-1 0 0,1-1-2,4-17-8,-5 13 4,2 1 0,0-1 1,0 1-1,0-1 0,2 0 4,4-9 24,-3 1 95,-2-3 72,-3-5 51,-1 10-50,0 2 64,0 7 315,0 7-345,0 0-47,0 7 82,0 64 268,0-23-258,0-7-133,0 3-106,0-10-95,2 0 10,2-11-65,2-2-61,2 2-95,1 1-13,-4-9 77,1-1-69,0 0-99,-2-6 143,0-1-36,1 2-151,2 0-78,0 0-87,1 0-94,0-1 171,-3-1 153,1-1-61,-1-2 88,-1-1-54,-1-1 14,0 0-51,0-1-59,0-1-64,1 0-201,0-2-74,1-2-234,2-3-608,-7 7 1593</inkml:trace>
  <inkml:trace contextRef="#ctx0" brushRef="#br4" timeOffset="-38312.86">22332 15794 10624,'0'14'1400,"0"-5"-515,0-3-202,0-1-67,0-3-273,0 0-32,0-1-34,1 0-32,-1 0-34,1 0-32,-1 0-34,2 0-32,-1 0-92,0 1 0,1 0 0,-1-1 0,0 1 1,0 0-1,0 0 0,0 0 0,1 1-21,1 10 190,-1-3-14,-2 0 60,0 1 72,0 2 85,0-6-154,1 6 49,0 1 2,-1-3-68,-2 0-6,-1 3 38,-1 0-139,-5 26 58,2 17-61,-7-13-64,8-4 16,-8-3 21,0-3 27,8-24-117,5-9-60,1 1 45,-2 4 87,2-4-67,0-1-32,0 0-36,0 0-49,0-1-58,0 0-67,0-1-77,-1-7 159,0-18-189,6 3 26,9-14 83,-12 24 178,-1 9 44,-1 0 0,1 0 0,0 0 0,1 1 0,-1-1-1,1 0 19,3-5-43,1 1 0,1-1 0,-1 1 0,1 0 0,4-2 43,16-16-84,-2 7 74,12-5 53,-13 11 102,-4 7 90,-4 1-13,-2-2 70,0-1 56,-13 8-322,0 0 0,0 0 0,-1 0 0,1 0 0,0-1 0,0 1 0,0 1 0,0-1 1,0 0-1,0 0 0,0 0 0,-1 0 0,1 1 0,0-1 0,0 0 0,0 1 0,0-1-26,15 12 479,-13-9-353,1 0 1,-1 1-1,-1-1 0,1 1 1,0-1-1,0 2-126,3 15 614,0-9-394,-1-2-50,4 9 51,-6-12-154,0 0-1,-1 0 1,0 1-1,0-1 1,0 2-67,0 4 140,-1-1 1,-1 0 0,0 0 0,0 7-141,-1 12 261,6-2-67,1-14-109,1-1-63,-4 0-50,-2-3-39,-1 0-49,1-1-75,-1 0-41,-1-1-78,1 0-90,0-1-102,0-1 43,0-1-70,0 0-77,0-1-82,0-2-24,0-1-95,0 0-79,0-1-63,0-1-666,0-2-925,0-13-1721</inkml:trace>
  <inkml:trace contextRef="#ctx0" brushRef="#br4" timeOffset="-40398.27">20296 15855 6400,'-2'0'53,"-1"0"50,0 0 44,0 0 38,-1 0 79,1 0 36,-7 0 711,5 0-192,5 0-371,0 0-233,2 0-64,1 0-76,2 0-86,-3 0 178,-1 0 162</inkml:trace>
  <inkml:trace contextRef="#ctx0" brushRef="#br4" timeOffset="-40167.72">20296 15835 12896,'12'0'833,"-7"0"-312,-2 0 61,1 3-97,8 14 203,-3-1-184,-2-3-32,-2-2 66,-5-11-527,4 14 436,-1-1-185,1 1-26,5 26 296,-5-11-271,-1 2-42,11 33 240,-10-30-312,-1-6 20,1-2-1,8 27-166,-6-30 82,3 19-82,-5-6-9,-3 1-37,0-2-24,2-13-52,4 8-266,0-4-1,-5 2-66,-2-17 129,0 3-49,0-4 84,0-1-11,0-1-78,0-1-12,0-1-83,0 0-96,0 0-109,0-2-307,0-4 742,0 0-38,0 0-43,0 0-36,0 0-903,0 0 765,0 0 65,-1-2-497,0 2 612,0-2-41,-1 0-134,-2-2-338,-1-1-227,3 3 413,0 0 144,1 1 69,0 1-19,1-1-151</inkml:trace>
  <inkml:trace contextRef="#ctx0" brushRef="#br4" timeOffset="-39795.96">20336 15633 6528,'1'0'876,"-1"0"-322,1 0-128,1 0-42,34 0 1431,-10 0-663,-5 0-262,1 0-90,-3 0-218,0 0-92,0 0-106,0 0-119,10-2 10,0-1-46,7-4 132,0 3 1,9 0-362,-2 0 274,-9-3-90,-23 4-124,-1 1 0,1 0 0,0 1 0,10 0-60,-7 1 28,25 1 21,-37 0-44,1-1-1,-1 1 1,0 0 0,0 0 0,0 0 0,0 0-1,0 0 1,0 0 0,-1 0 0,1 0 0,0 1-1,0-1 1,0 1-5,-2-1 1,0-1 1,1 0-1,-1 1 0,0-1 0,0 0 1,1 1-1,-1-1 0,0 0 0,0 1 0,1-1 1,-1 0-1,0 1 0,0-1 0,0 1 1,0-1-1,0 0 0,0 1 0,0-1 1,0 1-1,0-1 0,0 0 0,0 1 0,0-1 1,0 1-1,0-1 0,0 1-1,0 7 11,0 12-35,-1 1-47,0-14 36,0 0 1,0-1-1,-1 1 1,0 0-1,0 0 1,-1-1-1,0 1 1,0-1-1,-1 2 35,-22 31-102,18-29 79,0 1 1,-1-2 0,0 1 0,-1-1 0,-1 1 22,-46 33-80,27-16 43,-1 0-70,10-10-46,-15 13-174,17-8 142,7-6 33,0 0-87,-1-1-125,-11 17-552,12-9 451,3-6 84,3-7 65,-2-1-105,-5 2-296,0-1-17,4 1 237,2-3 111,2-1-9,0 1-98,1-2-11,0 0-103,1 0-120,1-3 315,1 0-37,-1 1-25,1 0 62,1 0-20,-1 4-148,1-8 580</inkml:trace>
  <inkml:trace contextRef="#ctx0" brushRef="#br4" timeOffset="-30692.67">18341 9646 1408,'-3'-3'86,"-2"-2"73,-8-4 142,7 7-162,-1 1 60,-3 1 74,8 0-230,0 0 36,-5 0 220,-5-1 322,8 1-389,0-1-63,1-1-102,-2-6 363,5 7-399,-1 1-1,1-1 1,0 1-1,-1-1 0,1 1 1,0-1-1,-1 1 0,1-1 1,-1 1-1,1-1 0,-1 1 1,1 0-1,-1-1 1,1 1-1,-1 0 0,1-1 1,-1 1-1,0 0 0,1 0 1,-1-1-1,0 1 1,1 0-1,-1 0 0,1 0 1,-1 0-1,0 0 0,1 0 1,-1 0-1,0 0 0,1 0 1,-1 0-1,0 1-30,-13-1 520,-1 0-49,-17-4 458,12-3-399,0 1-52,0 2-59,0 1-49,0-4-40,0 1-62,1 2-92,1 1-11,2-5 54,3 2 27,-5 3 57,18 3-303,-5 0 71,0 0 1,0 0-1,0-1 1,0 1-1,-4-2-71,-18-12 304,6 13-164,0 0-1,6-3 9,12 2-127,-1 0 11,0 0 0,-1 0 0,1 0 0,-1 0 0,1 1 0,-1 0 0,1 0 0,-1 0 0,0 0 0,1 1 0,-1 0 0,-2 0-32,-53 0 457,-2 0-51,-1 0-54,0 0-55,0 0-57,-1 0-59,1 0-60,1 0-63,18 1 197,-40 8-255,30-2 87,-47-1 57,47 2-97,-26 7-17,9-1-1,0-2 47,2-1 174,-26 10-250,-34 22 218,30-9-90,35-15-63,-128 43 121,-40 15-31,98-33-113,74-25-37,-3 1 22,-59 28-27,76-25-4,-18 13 4,-46 34-52,75-48 28,17-11 15,-15 11-19,-21 16 28,12-2-4,-23 19 13,-18 0 21,38-26-12,-12 11 38,1 2 0,-11 14-56,12-5 79,-2 5 34,14-14-18,-40 41 52,1 5-36,40-41-34,3 2 0,-28 45-77,0 20 90,-7-6 22,52-72-25,3 2 1,1 0-1,-7 24-87,-36 120 229,-2 8 15,19-57-122,4 0-41,8 2-41,22-79-42,1 26 2,2 42 11,2-60 9,-3 31-30,4 8-69,4-13 20,0-27 59,0-11 39,0-1 45,3 14 383,5 31-467,-2-32 178,-2-13-24,5 50 130,2-31-135,0 2 168,-1 23-317,0-3 181,-1-36-93,4 6-39,5 18-53,-9-37-9,7 19 2,9 17 11,-9-27 113,8 41-113,-16-55 62,1-1 1,2 0 0,2 0-1,10 19-62,131 259 384,-99-207-197,-14-25-29,-9-28-97,22 25 3,-7-2 80,-9-33-22,-19-23-68,41 54 84,-1 0 13,-17-30-8,-8-9 131,10 15-274,-18-20 67,28 32 29,-35-36-67,-11-14-6,1-1 0,6 6-23,-3-6 21,2-1 0,-1 0 1,2-1-1,9 6-21,32 25 48,3 14 24,3 3-32,-2-12-19,-44-34-5,-6-4 5,0-1 1,1 0-1,6 4-21,57 22 91,-35-7-51,-14-7-21,-15-15-15,0 1 0,0-1-1,0 0-3,10 4 5,34 22 6,24 26 115,0-1 38,-26-25-81,-31-23-47,-1 0 0,1-1 1,0-1-1,1 0-36,11 2 47,41 17 78,-19-6-72,1-6-39,1-6 18,-6 10 21,16 3-21,-17-3-21,7-10 21,4 6 10,-4-6-68,-10 6-38,7-6 80,-25 0 19,-21-4-22,0-1 0,0-1-1,0 1 1,0-1 0,0-1 0,2 1-13,9 0 16,0 1 0,0 0 0,2 2-16,22 3 58,31 0 33,-31 0-47,-24-3-34,-1-1 0,1-1 1,3-1-11,85 2 17,-86-1-14,-1 1 0,1 1 0,11 4-3,17 8-15,-30-9-20,2-1 0,15 2 35,-16-5-18,-12-3 12,0 2-1,1-1 1,6 3 6,-5 0 0,-1 0 0,1 1 0,-1 0 1,1 1-1,4 3 26,0-1 0,14 5-26,-2-5 40,-1-1 0,1-1 0,3-1-40,40 9 40,-19 3-32,-32-11 7,0 0-1,11 1-14,-16-5 20,-1-1-1,0 0 1,4 0-20,0-1 20,1 1 1,-1 1-1,0 1 1,0 0-1,0 1 1,5 3-21,18 3 88,0-1 1,35 2-89,-31-4 63,-8-1 12,-7 0-48,16 2-44,16-1-52,1 6-33,3-6 65,13 6 69,4-6 32,-4 6-69,-17-6 10,-12 6 64,-30-10-6,0-2 0,0 0 0,15-2-63,0 1 41,92 0-9,230 0-40,-202 0 28,-16 0 47,-3 0 67,112 0-163,-83 0 42,-27 0 49,1 0 68,-124-1-117,-1 1 0,1-2 1,-1 0-1,11-3-13,8-2 48,21 3 19,-3 5-55,-29 0-16,0-1 1,1-1-1,-1 0 0,0-2 4,11-2 0,-11 1 0,0 0 0,0 2 0,10 1 0,0 0 0,-9 0 0,1 2 0,0 0 0,4 2 0,38 10 0,-3-8-10,40-6-79,-48 1 66,30 0 39,142 0 279,-127 0-244,-75-1 10,0-1 0,22-5-61,0 0 39,1 4-50,-13 3 8,-2 0 36,1-1 1,10-2-34,21-10 69,-2 6-74,-1-6-1,1 6 17,-30 1 11,-12 2-3,1 1 1,-1 1-1,16 0-19,-11 2 5,0-1 1,2-1-6,41-12 21,4 8-32,-21-8-58,7 7 42,-25 1 48,1-1 25,3 4 37,-25 2-34,1 1 1,-1-2 0,9-1-50,2-3 63,0 0 0,7-5-63,5-1 45,18-5 18,74-26-94,-109 36 29,-2-1 0,1-1 1,4-3 1,17-9 10,97-40 86,-122 55-66,0-1 0,0-1 0,10-8-30,11-7 22,20-4-11,-9-7 10,-21 18-16,-14 10-3,0-1-1,-1 1 1,0-1 0,0-1 0,-1 0 0,2-1-2,0-2 16,-1-1 0,0-1 0,4-8-16,-5 6 11,-5 9-8,0 1 0,1 0 0,0 0 0,0 1 0,0-1 0,0 1 0,1-1-3,0 2 0,0-1 1,1 1-1,-1 0 0,1 1 0,0-1 1,1 0-1,11-6-7,30-25-41,7 7 26,-21 2 61,15-22 90,-25 22-83,14-12 23,-33 33-72,0 0 0,0-1 0,0 0 1,-1 1-1,0-1 0,0 0 0,0-1 0,0 1 1,-1 0-1,1-5 3,8-16-10,2 4 8,1 2 0,0-1 0,14-13 2,21-30 12,-40 50 0,0 1 1,1 1-1,6-6-12,37-29-16,-40 33 13,-1 0 0,-1 0 0,0-1-1,-1 0 1,-1-1 0,-1 0 0,0-1 0,-1 1-1,0-1 1,1-11 3,-4 17 0,-1-4 4,2 1-1,0-1 1,2 0-4,13-16 26,-6 11-4,-10 11-16,0 0 0,0-1-1,-1 1 1,0-1 0,-1 0 0,1-3-6,-1 1 10,1 0 0,0 0 0,1 0-1,4-8-9,2 1 27,-5 11-14,0-1-1,-1 0 0,0-1 1,0 1-1,-1-1 1,-1 1-13,5-52 64,1 23-61,10-22-56,-8 30 9,-1 0-1,0-10 45,-7 20-10,-1 11 8,0 1 0,1 0 0,2-8 2,23-44 53,-25 52-40,0-1 0,-1 1-1,0-1 1,0 0-13,2-12 8,8-34-87,3 1 0,3-3 79,-2 8 9,9-27 29,-8 31-60,-2 2-18,-8 5 45,-2 15 19,-1 4 5,-1 10-12,0 0-1,-1 1 1,0-1 0,0-1-17,-2-3 18,0 0 0,-4-12-18,2 2 7,-3-16-2,1 0 6,-8-27-11,6 34 22,-1-15-22,0-30-66,2 22-130,-5-17 196,2 27-165,1-10 165,1-46-80,-8-2 48,-17-50 27,22 110 4,-5-25 1,-11-49 13,7 36 33,-22-77 77,39 149-118,-2 0 1,1 0 0,-1 0-1,-1 0 1,0 1 0,0-1-1,-2-1-5,-5-6-4,-2 1-1,-7-7 5,5 6-29,1 0 1,-9-15 28,-15-32-70,20 31 17,-11-14 53,-7-1-64,-2 1 64,1 1-53,-12-18 26,12 20 49,-59-72 79,55 62-101,-2 1 0,-34-28 0,55 57 19,-5-6 58,-26-20-77,14 19 84,-6-2-84,-4-3 39,-8-9-39,31 20 23,-19-23-23,20 20 1,-1 1 1,-12-8-2,36 32 0,-46-38 0,-13-15 0,42 36-24,-15-11 24,-3 2-118,-5-1 118,14 10-28,16 11 33,0-2 0,0 1 1,-5-7-6,-29-41 58,3 8 14,-13-7-72,20 19 19,19 21-18,0 0-1,-1 1 1,-1 1 0,0 0 0,-1 2-1,0 0 1,-20-6-1,-3-1 0,1-3 0,-38-24 0,39 19 5,-74-41 145,84 53-112,4 1-20,1 0 0,-7-6-18,-109-69 115,128 80-112,9 6-1,0-1 0,-1 1 1,0 0-1,0 1 0,1 0 0,-1 0 1,-1 1-1,1-1 0,0 1 0,-3 1-2,-16-4 10,-2-2-4,-15-5-6,21 4 0,0 2-1,-1 1 1,-40-3 0,2-6 0,1 6 0,29 1 0,11 2 0,1 1 0,-1 1 0,-15 0 0,12 2 0,-1-1 0,-3-1 0,-36-12 0,2 8 0,4-8-16,26 8-29,-6-1 1,4-3 37,16 3 38,-1 2-1,1 0 0,-1 1 1,-4 1-31,2-1 38,0 0-1,-12-5-37,2-1 10,11 3-1,-1 0 0,0 2 1,-16-3-10,7 5 4,16 2-4,0-1 0,1 0 1,-1 0-1,1-2 0,0 1 0,-5-3 0,-48-15 0,40 14 11,-19-9-11,-23-18 48,-7 8-16,48 13-27,17 9 0,0-1 1,0 1-1,-5-1-5,2 3 17,1 0 0,-1 0 0,-2 1-17,-11-2 40,-1-1 46,0-2 1,-11-5-87,-22-5 61,-4 5-2,-18 1-59,-54-9 27,90 10 31,-11 1-58,-45 1 86,56 1-10,-11-4-76,11 1 89,-10 1-89,-46 1 101,26-3 45,0-4-146,3 1 30,-327-47 24,383 57-50,-96-11 50,-29 7 5,67 2-79,-37-3-42,-7 4-59,42 4-22,-10 0-43,26 0 11,9 1-19,-2 2-57,-23 2-282,23-1 144,7 1 7,0 0-80,7-1-3,-1 1-89,1 1-103,-1 0-119,21-3 334,0 0-37,-20 4-578,-8 2-345,-24 5-852,68-13 2154</inkml:trace>
  <inkml:trace contextRef="#ctx0" brushRef="#br1" timeOffset="26545.78">10076 10936 10624,'-7'0'1434,"3"2"-528,2 1-206,1 2-71,2 0-237,0 1-43,0 0-41,1 2-42,1 4 67,-1 1-98,0 1-89,-1 0-71,3 12 2,0-13 46,1-4 64,1 2 133,-4 3 85,-2 0 26,0 1-47,0 0-44,1 0-42,-1 2-18,0 0-41,1 0-37,-1 0-33,-1 3-5,1-1-35,-2 7 11,-1-3-42,-10 28 244,6 2-33,-1-21-84,6-24-156,0 0 0,0-1 0,1 1 1,0 0-1,1 2-69,-4 11 201,-3-8-67,1-3-59,-1 7 69,0-14-103,1-3-44,3-1-59,2-5-47,1-5-4,-1 0-23,1 0 0,1 0 1,0 0-1,2-8 136,9-19-323,3 1 88,-5 15 116,-7 14 71,1 0 1,0 0 0,0 0 0,1 0 47,0 2-31,-1 0 0,1 1 0,0-1 1,1 1-1,-1 0 0,5-3 31,27-19-154,-26 14 98,5-4-6,-14 16 58,0 0-1,1 0 1,-1 0-1,1 0 1,-1 0-1,1 1 1,-1-1-1,1 1 5,8-3-12,4-5-3,-2 1 20,-12 7-1,0-1-1,0 1 0,0 0 1,0 0-1,0 0 1,-1 0-1,1 0 1,0 0-1,0 0 0,0 0 1,0 1-1,0-1 1,0 0-1,-1 0 1,1 1-1,0-1 0,0 1-3,19 12 166,-4-4 38,-6 0-82,-8-5-91,1 0 0,-1 0-1,0 0 1,0 1 0,2 3-31,0 3 66,0 0 0,-1 0 0,2 11-66,-2-1 111,-2 4 49,-1 12 62,0 88 680,0-112-737,0-10-35,1-37-362,0 24 159,1 0 0,0 1-1,0-1 1,1 1-1,1-1 1,1-2 73,22-61-386,6-16-2,-28 78 359,-1 0-7,1 0 0,5-9 36,14-12-31,-11 17 25,-3 1 3,-5 7 2,0 1 1,1-1 0,-1 1 0,1 0 0,1 0-1,-1 1 1,1-1 0,0 1 0,0 1-1,2-2 1,-5 5 1,-1-1-1,0 0-1,0 1 1,0 0 0,0 0 0,0 0 0,0 0 0,0 0 0,2 0 0,-3 1 0,0 1 1,1-1 0,-1 0 0,0 1 0,1 0 0,-1 0 0,0-1 0,0 1 0,0 0-1,0 1 1,0-1 0,0 0 0,1 1-1,11 7 19,13 8 42,-11 1 24,-13-14-65,-1 0-1,0 0 1,0 0 0,0 0-1,-1 0 1,0 1-1,1 0-19,3 22 57,-1-7-48,12 33-11,-5-18-7,-6-10-46,-1-2-40,-3 2-59,-1-17-99,0-1 92,0 1 61,0 10-77,0-13 94,0 1-33,0 1-80,0 0-81,0 0-28,0-1-80,0 0-90,0 1-102,0 0-111,0 0-122,0-3 356,0-1-36,0 1-35,0 0-37,0 6-736,3 14-1793,3-14 1416,5 3-730</inkml:trace>
  <inkml:trace contextRef="#ctx0" brushRef="#br1" timeOffset="26793.89">11043 11138 12800,'0'4'1061,"1"0"-54,-1 0-174,0 0-61,0 0-70,0 1-80,-1-1-87,0 1-97,-2-1-105,1 1-114,-1 0-102,0-2-40,-2 4-7,-3 4-40,2-2 52,0 1 94,3-4-36,0 0 43,-11 18 366,7 16 38,1-17-307,-4 2 53,-7 25 408,14-31-514,-1 2-59,-9 23 61,9-18-158,1 1-46,-5 0-77,3-10-29,0 3-64,1-1-74,1-3-18,0-1-39,-6 13-372,5-17 312,0 0-33,-3 9-464,3-1-119,3 0-110,1-15 704,0-1 52,-1 0 45,1 0 38,-1 2-133,-3 5-324,2-8 434,1 0-52,-1 0-82,0 0-96,1 0-117,0-1 246,0 0-38,0-1-7,2 0 290,3-5-440,0 0-55,-2 2 152,0-2-50,0 1 38,-1-1-47,0-1-53,-1-1-59,0-6-478,0-11-665</inkml:trace>
  <inkml:trace contextRef="#ctx0" brushRef="#br1" timeOffset="26980.73">11043 10372 8576,'0'0'1150,"0"0"-423,0 0-166,0 0-55,0 0 34,0 0-94,0 1-79,0 1-67,0 1-43,0 0-63,-1 1 7,-2 5 187,1-7-254,1 0 34,-1 0 44,-1 1 53,1 0 63,-1 0 74,0 0 82,0 0 93,-5 6 73,2-1-281,3 1-49,0-1-11,1-6-333,0-1 50,0 0 55,-1 0 97,0 1 32,1-1-135,1 1-85,0 0-91,1 0-68,-1 0-93,1 1-105,0 1-118,0-4 263,0 0-34,0 0-36,0 0-40,1 0-40,-1 0-44,1 0-47,0 0-47,2 0-409,0 0-104,1 0-306,3 0-776</inkml:trace>
  <inkml:trace contextRef="#ctx0" brushRef="#br1" timeOffset="27274.06">11507 10432 9856,'-14'0'1309,"5"0"-482,3 0-189,1 0-63,1 0 36,2 1-120,0 1-115,0 2-110,0 1-140,-8 10 109,3-5-53,0 0 102,3-3-12,1 0 85,2-6-290,0 1-1,1 0 1,-1-1 0,1 1 0,0 0-1,-1 0 1,1 0 0,0 0 0,0 1-67,0 4 172,0 26 595,0-7-287,0-4-110,0 1-36,0-4-89,0-1-36,0 0-40,0-2-44,0 41 171,0-1-75,0-1-72,0 0-68,0-1-66,0 1-62,0 0-59,0 2-55,0 14-34,-1-47 93,-1-2-39,-1 1-58,-1 11-163,-2 13-175,4-27 465,1 0-85,0 0-109,1-10 85,-1 1-35,1-1-40,0 1-41,0-1-45,0 1-47,0-1-50,0 1-53,1 0-57,-1-1-58,0 4-310,0 1-118,0-1-127,0-7 532,0 0-35,0 5-97,0 0 94,0 3-44,0 7-255</inkml:trace>
  <inkml:trace contextRef="#ctx0" brushRef="#br1" timeOffset="27536.72">11950 10493 12800,'-14'28'1685,"6"-11"-621,2-5-243,1-2-82,3-6-327,0 0-38,0-1-38,1 0-35,0 0-34,-1 0-33,-2 7 140,1-2-162,-1 1-82,-11 26 125,12-26-155,1 1 44,-1 1 81,1 1 86,1 1 104,1 1 119,0-8-296,0-1-33,-4 17 322,-9 31 189,1-13-343,0 9-102,2 11-39,0 13-56,3 2-75,0-4-95,5-41-41,-2 22-11,3-26-10,-1 0-39,-5 23-206,0 3-54,4-4 57,2-23 106,-1-1-70,-1-5-30,-2 9-225,-1 9-210,5-27 640,0 1-49,1 0-43,0 0-39,0 12-320,1 1-104,-1 0-100,-1 29-1058,-1-38 1288,-1-2 43,1-6-4,-6 6-1023,5-10 900,1-1 169,1-1 57,1 0-19,0-1-131</inkml:trace>
  <inkml:trace contextRef="#ctx0" brushRef="#br1" timeOffset="28060.41">11205 10916 12544,'-6'5'1154,"-2"3"823,5-1-757,1-2-533,2 2-77,0 1-94,2 2-110,0 1-224,1 0-51,5 31 180,-5-23-46,2 8 321,1-17-314,4-2-62,0-5-24,0 1-41,2 3-50,0 1-61,-4-3-48,-1-1 1,1 1-1,0-1 1,1 0 13,6 2-15,1-1-42,-5-2-17,1-1-37,-1 0-16,1-1-36,0 0-40,3-1-45,16-1-33,-1 1-18,1 0-51,0 1-43,-3 2-38,-5 1 154,-13-2 142,0 0-1,0-1 1,8 0 135,11-2-433,15-4 433,7 0-206,3 3 72,-40 2 111,10 0-52,21-3 75,-33 1-2,0 0 0,0 0 1,0-2-1,-1 0 0,8-3 2,37-16 80,43-11-80,-15 9 19,-31 7 31,-9 1 43,0-4 65,-29 13 16,1-2 33,13-8 217,-27 17-383,-1 0 0,1 1 0,-1-1 0,1 1 0,-1 0 0,1-1 0,-1 1 0,1 0-1,1 0-40,-3 0 4,0 0 0,0 0 0,0 0 0,0 0 0,1 0-1,-1 0 1,0 0 0,0 0 0,0 0 0,0 0 0,0 0-1,0 0 1,0 0 0,0 0 0,1 0 0,-1 0 0,0 0-1,0 0 1,0 0 0,0 0 0,0 0 0,0 0 0,0 0-1,0 0 1,1 0 0,-1 0 0,0 0 0,0 0 0,0 0 0,0 0-1,0 0 1,0-1 0,0 1 0,0 0 0,0 0 0,0 0-1,0 0 1,0 0 0,0 0 0,0 0 0,0 0 0,1-1-1,-1 1 1,0 0 0,0 0 0,0 0 0,0 0 0,0 0-1,0 0 1,0 0 0,0 0 0,-1-1 0,1 1 0,0 0-1,0 0 1,0 0 0,0 0-4,0-1 13,0 0 0,0 0-1,0 0 1,0 0 0,0 1 0,1-1 0,-1 0-1,0 0 1,0 0 0,1 0 0,-1 0 0,0 1-1,1-1 1,-1 0 0,1 0-13,7-3 149,-16 5 49,7-1-193,1 0 0,0 0 0,-1 0-1,1 0 1,0 0 0,0 0 0,-1 0 0,1 0 0,0 0 0,-1 0 0,1 0 0,0-1 0,0 1 0,-1 0 0,1 0 0,0 0-1,0 0 1,-1-1 0,1 1 0,0 0 0,0 0 0,0 0 0,-1-1 0,1 1 0,0 0 0,0 0-5,-1-1 4,1 0 1,-1 1-1,1-1 1,-1 0-1,1 1 1,-1-1-1,0 1 1,0-1-1,1 1 1,-1-1-1,0 1 1,0 0-1,1-1 1,-1 1-1,0 0 0,0 0 1,0-1-1,1 1 1,-1 0-1,0 0 1,0 0-1,0 0 1,0 0-1,0 0 1,1 0-1,-1 1 1,0-1-1,0 0 1,0 0-1,1 0 1,-1 1-1,0-1 1,0 1-1,0-1 1,1 0-1,-1 1-4,-11 4 31,-20-1 42,-27-4 146,35-1-101,20 1-63,0 0 0,-1 1 0,1 0 0,0-1 0,0 2 0,-1-1 0,1 0 0,0 1-55,-2 0 75,1 1-1,-1 0 1,1 1-1,0-1 1,-1 2-75,-22 21 283,6 1-109,5-3-58,-1 2-81,3-1-69,5-3-62,7-11 29,1 0-37,3 15-334,0-10 151,-1-7 193,1 0-42,0-2-52,1 0-65,0 0-75,1 0-87,1 0-98,-1 0-109,4 5-199,-2-4 81,2-1-69,6 1-320,-4-2 495,-5-3 184,0-1 1,1 1-1,-1-1 1,1 0-1,3 1 450,10 2-1455,-2-2 491,-10-1 591,5 2-123,4 1-151,-4-2 168,2-1-98,18-1-878,-21-1 986,1 0 0,0 0 74,-2 0 81,4 0-113</inkml:trace>
  <inkml:trace contextRef="#ctx0" brushRef="#br1" timeOffset="28523.69">12696 10956 7680,'-7'14'1025,"3"-5"-378,1-3-146,1-1-50,0-1 31,1-1-85,0 1-73,1 2-61,0-2-97,0 0-59,0 0-46,0 10 81,-1-10-47,-1 0 61,0 1 111,1-3-88,-1 0 34,0 1 39,0-1 40,0 1 45,-1-1 47,2 1-58,-1 3 105,-1 2 156,-5 3 301,-1-1-92,-2 0-146,2 3-104,3-5-143,0 1-44,0 0-40,-1-1-35,-5 9 193,-1 0-90,-23 31 521,21-26-461,-17 25 76,16-24-287,0 0-34,1 0-47,0 1-60,2 0-75,0 1-88,2 1-101,1 0-116,6-13 206,-1 0-33,1-1-42,-1 0-52,0 1-60,0 0-69,-1-1-77,-1 1-88,3-2 161,-1 2-35,2 0-51,3 1-64,2-3-76,5-1-92,4-3-105,5-5-118,2-2 189,14 0-356,-26 0 806,0 0-1,-1-1 0,1 0 0,0 0 0,-1 0 0,5-2 242,-4 0-254,-1 0 0,1 0-1,-1 0 1,0-1-1,2-2 255,13-9-605,10-5-76,27-20-414,-28 16 558,-2-1 39,1 0 40,13-9-95,-15 13 257,-1-1 36,-12 10 116,-1-1 0,0 0-1,0-3 145,8-13-146,-1-2 104,0-2 112,1-3 122,-7 12-1,0-1 56,-3 8-127,16-31 192,-11 15-50,-3-1 128,-3-1 39,1-16 968,-2-2-1397,0 5 664,-2 9-92,-1 1-54,-1-1-48,-1 1-43,0-7 38,-2 0-41,-1-10 42,-5-26 186,2 56-491,-2-11 39,0 1 20,3 10-27,0 4 15,2-2 58,0 15-126,0-15 160,-2 11-34,-1 7-28,0 4 81,-2 4 100,1 1-164,1 1 32,-6 11 289,1-1-107,1 5-15,-1 11 81,-4 8 50,-25 65 583,-3 28-110,21-62-567,1 1-38,-5 21 78,2-3-104,2 0-122,2-3-95,10-43-149,1-1-34,0-1-36,1 1-41,0-4-78,0 1-33,1-1-44,-1 0-52,0 0-61,-1-1-72,1-1-79,-1-1-89,3-18 188,0 0-38,0 2-113,0-1-40,-1 15-656,1 2-278,2 14-860</inkml:trace>
  <inkml:trace contextRef="#ctx0" brushRef="#br1" timeOffset="29449.26">2556 13153 9728,'-7'0'1309,"3"0"-482,1 0-189,1 0-63,0 0 35,1 0-119,0-2-118,1-2-114,0-1-128,1 0-51,2-9 45,-2 13-19,1 1-43,4 2 34,-4-1-46,0 0 33,-1-1 46,0-1 60,0 1-24,-1-1 37,0-1 41,0 0 43,0 13 37,0 3-45,0 3-43,1-1-42,2 0-43,10 27 239,-11-28-262,-1 1 0,0-1 0,-1 3-128,0 28 282,3 6-282,10 69 267,-6 13 48,0-67-124,0-10 28,-4 5 108,-1-2-50,-2 1-46,-1-1-46,0 40 22,1 35-82,0-77-102,0 6-65,0-2-107,0-51 54,1-2-107,0-1-109,1-1-114,0-1-116,1 1-121,0-1-125,0 1-127,-1-4 537,-1 0-49,0 0 39,-1-2 362,0-1 1,0 0-1,0 0 0,0 0 1,0 0-1,0 0 1,0 0-1,0 1 0,0-1 1,0 0-1,0 0 0,0 0 1,0 0-1,0 0 0,0 0 1,0 1-1,0-1 0,0 0 1,0 0-1,0 0 1,0 0-1,0 0 0,0 0 1,0 0-1,1 1 0,-1-1 1,0 0-1,0 0 0,0 0 1,0 0-1,0 0 1,0 0-1,0 0 0,0 0 1,1 0-1,-1 0 0,0 0 1,0 1-1,0-1 0,0 0 1,0 0-1,0 0 0,0 0 1,1 0-1,-1 0 1,0 0-1,0 0 0,0 0 1,0 0-1,0 0 0,0 0 1,1 0-1,-1 0 0,0-1 1,0 1-1,0 0 1,0 0-1,0 0 0,0 0 25,4-5-714,1-3-92,-1 1 118,0 0-48,1 1-74,2-5-657,-2-2-101,-2-6-140,-3-16-941</inkml:trace>
  <inkml:trace contextRef="#ctx0" brushRef="#br1" timeOffset="29990.1">2375 13799 9216,'-14'14'1252,"5"-6"-461,3-2-182,1-1-61,1-1 32,2-2-118,-1 0-115,-1 0-115,-1 0-103,-1 1-86,-9 7-33,11-3 36,1 1 71,2 3 98,1 2 9,0-13-221,0 0 1,0 0-1,0 0 1,0 0-1,0 1 1,0-1-1,0 0 1,0 0-1,0 0 1,0 0-1,0 0 0,0 0 1,0 0-1,0 1 1,0-1-1,0 0 1,0 0-1,0 0 1,0 0-1,0 0 1,0 0-1,0 0 1,0 0-1,1 1 0,-1-1 1,0 0-1,0 0 1,0 0-1,0 0 1,0 0-1,0 0 1,0 0-1,0 0 1,0 0-1,0 0 1,0 0-1,1 0 0,-1 0 1,0 1-1,0-1 1,0 0-1,0 0 1,0 0-1,0 0 1,0 0-1,1 0 1,-1 0-1,0 0 1,0 0-1,0 0 0,0 0 1,0 0-1,0 0 1,0 0-1,0-1 1,1 1-1,-1 0-3,11 3 241,0 2 34,7 4 143,-10-7-266,-1-1 1,1 0 0,0 0 0,0-1-1,-1 0 1,4-1-153,13 0 283,2 2-51,-2 1-58,10 1 3,-1 1-69,36 4 63,-42-6-86,2-1 35,51-5 143,1-4-64,-27 3-90,50-2 125,-3-6-47,-60 9-105,4 0 64,-1-2-1,10-4-145,-11 0 73,89-17 84,-68 21-88,-7-8-80,-13 7-15,-29 1 22,-11 4 7,0 0 0,0 1-1,0-1 1,0 1 0,3-1-3,-6 2 3,1 0 0,-1 0 1,0 0-1,1 0 0,-1 0 1,0 0-1,0 0 0,1 1 1,-1-1-1,0 0 0,1 1 1,-1-1-1,0 1-3,16 12 48,-17-13-45,1 1 1,-1-1-1,0 0 0,0 0 0,0 0 1,1 1-1,-1-1 0,0 0 1,0 0-1,0 1 0,0-1 0,1 0 1,-1 0-1,0 1 0,0-1 1,0 0-1,0 0 0,0 1 0,0-1 1,0 0-1,0 1 0,0-1 1,0 0-1,0 0 0,0 1 0,0-1-3,0 3 19,0 1-1,0-1 0,-1 0 0,0 0 0,1 1 0,-1-1 0,-1 1-18,-10 22 63,8-20-61,1 1-1,0 0 1,0 0-1,0 0 1,-1 7-2,-2 43-6,0-26 6,2-11 0,1 0 0,1 0 0,0 10 0,2 0 1,-1-6 4,1 1 0,4 20-5,1-19 25,0-1 0,4 5-25,9 24 67,-14-45-24,1 0 0,0-1-1,0 1 1,1-1 0,0 0-1,0 0 1,1 0 0,6 5-43,2 1 184,-2-4-45,-10-8-115,-1 0-1,0-1 1,1 0-1,-1 0 1,1 0-1,-1 0 1,1 0-1,1 0-23,-1-1 20,0 1-1,1-1 1,-1 0-1,0 0 1,0-1-1,0 1 1,0-1-1,0 1 1,0-1-1,2-1-19,15-5 110,-13 4-83,0 0-6,0 1 1,0-2-1,-1 1 0,1-1 0,-1 0 0,1 0-21,0-3 23,0 0 0,-1 0 0,1 0 1,-1-2-24,8-8 35,39-47 93,-20 9-37,-22 36-64,0 1-3,15-31 32,-16 23-27,-1-1 0,-1 0 1,-1 0-1,-1-4-29,-5 26 3,0-1 1,-1 1-1,0-1 1,0 1-1,0-1 1,-1 0-1,0 1 1,0-1-1,0 1 1,-1 0-1,1-1 1,-1 1-1,-1 0 1,1 0-1,-2-2-3,-2-3 11,-1 1 0,0 0 0,-7-8-11,-13-11-16,24 25 15,-22-21-41,7 10-49,1 5-47,-1 2-75,13 6 223,0 0-55,-1 0-51,1 1-46,0 0-44,-1 0-38,-4 0-326,1 2-39,0 0-66,-18 8-1664,17-4 1382,4-2 102,1 0-82,0 1-263,-3 2-677</inkml:trace>
  <inkml:trace contextRef="#ctx0" brushRef="#br1" timeOffset="32059.65">5459 12952 4864,'-1'-10'898,"0"6"-500,-1 2-41,0 0-43,-1 1-49,0 0-52,-1 1-56,3 0-147,1 0-1,0 0 0,0 0 0,0 0 0,0 0 0,0 0 0,0 0 0,0 0 0,0 0 0,-1 0 0,1 0 0,0 0 0,0 0 1,0 0-1,0 0 0,0 0 0,0 0 0,0 0 0,-1 0 0,1 0 0,0 0 0,0 0 0,0 0 0,0 0 0,0 0 0,0-1 0,0 1 1,0 0-1,0 0 0,-1 0 0,1 0 0,0 0 0,0 0 0,0 0 0,0 0 0,0 0 0,0 0 0,0-1 0,0 1 0,0 0 1,0 0-1,0 0 0,0 0 0,0 0 0,0 0 0,0 0 0,0-1 0,0 1 0,0 0 0,0 0 0,0 0 0,0 0 0,0 0 1,0 0-1,0 0 0,0 0 0,0-1-9,0-4 270,0-3 217,0 5 53,0 3-99,0 0 511,0 0-570,0-1-64,0-2 345,0-6 133,0 5-483,0 1 12,0 2 76,0 1 303,0 1-500,0 2 40,1 3-86,1-1-34,3 6 53,4 7 14,-4 8 99,-6 19 7,0-12-84,1-7-8,4 39 337,2-24-259,1 9 63,-2 42 419,-6 60 245,0-64-406,1-4-160,0 34 168,0-83-463,-3 10 27,-4-1 13,0-5-39,4-1-41,3-13-11,0 23 64,0-33-85,0 2 34,-1-7-56,-3-8-25,-6-10-2,9 7-24,0 1-4,1-1-1,-1 1 1,1-1 0,0 1-1,-1-1 1,1 1-1,0-1 1,0 1-1,-1-1 1,1 1-1,0-1 1,0 1 0,0-1-1,0 1 1,0-1-1,0 0 1,0 1-1,0-1 1,0 1-1,0-1 1,0 1 0,0-1-1,0 1 1,0-1 0,0-38-127,-1-38-32,2 46 50,3-14 109,9-39-53,-10 32 107,-2-45-54,-2 40 26,5-36-26,9-4 5,-6 13-69,6 6 16,-6 14-11,0 32 27,-4 20 24,-1 0 0,0 0 0,0-1 0,-1-6 8,-1 14-2,0 1 0,0-1 0,1 1 0,0-1 0,0 1 0,0-2 2,12-22-73,-13 27 70,1-1 0,-1 1 0,1-1 0,-1 1 0,0-1 0,1 1 0,-1-1 0,0 0 0,0-1 3,0 3 1,0 0 0,0 0 0,0 0-1,0 0 1,0 0 0,0 0 0,0 0-1,0-1 1,0 1 0,0 0 0,0 0-1,0 0 1,0 0 0,0 0 0,0 0-1,0 0 1,0 0 0,0-1 0,0 1-1,0 0 1,0 0 0,0 0 0,0 0-1,0 0 1,0 0 0,0 0 0,0 0-1,0-1 1,0 1 0,1 0 0,-1 0-1,0 0 1,0 0 0,0 0 0,0 0-1,0 0 1,0 0 0,0 0 0,0 0-1,0 0 1,1 0 0,-1 0-1,0 0 1,0 0 0,0 0 0,0 0-1,0 0 1,0 0 0,0 0 0,1 0-1,-1 0 1,0 0 0,0 0 0,0 0-1,0 0 1,0 0 0,0 0-1,2 0 4,0 0 0,-1 0 0,1 0 1,-1 1-1,1-1 0,-1 0 0,1 1 0,-1-1 0,2 1-4,-1 1 3,0-1-1,0 0 0,0 1 0,0-1 0,-1 1 0,1 0 1,0-1-1,-1 1 0,1 0 0,-1 0 0,0 0 1,0 0-1,1 1-2,10 30 3,-7-17-3,3 1 11,-1-2-1,2 1 1,7 10-11,5 8 27,13 30 20,-13-21 87,8 8-134,17 20 107,22 36 218,-27-36-86,19 19 269,-53-80-450,3 4 105,0-1 0,10 11-163,18 7 396,-22-19-232,27 25 268,-2-10 155,-33-21-483,-2-1-40,7 5 38,-4-4 21,2 0 65,-5-2-53,1-1 34,-1 1-80,-5-4-67,1 1 1,-1 0 0,0-1-1,0 1 1,0-1-1,0 1 1,1-1 0,-1 0-1,0 1 1,0-1-1,1 0 1,-1 0-23,1 0 17,-1-1 0,1 1 0,-1-1 0,0 0 0,0 1 0,1-1 0,-1 0 0,0 0-1,0 0 1,0 0 0,0 0 0,1 0 0,-1 0 0,0 0-17,12-17 127,-7 0-42,-5 10-60,0-1 0,-1 1 1,0-1-1,-1-1-25,1-17 45,-2-5 4,0 0 1,-4-11-50,-14-69 19,9 58-36,0-20-94,5 25 54,3 0-1,2-20 58,4 11-120,0 27 15,1 0-38,1 0-42,1 0-49,-1 9 1,5-23-320,-3 15 103,-1 6-7,1 1-97,-2 3 4,2 1-95,-1 0-105,2-1-120,-1 4-277,1 2-37,-2 5-132,0 1-1,0 0 1,5-5 1316,2 1-1650,-4 2 15,-1 2-35,-2 2 218</inkml:trace>
  <inkml:trace contextRef="#ctx0" brushRef="#br1" timeOffset="32460.43">6931 12871 6656,'0'0'876,"0"0"-322,0 0-128,0 0-42,0 0 23,0 0-76,0 0-67,0 0-61,0 0-23,0 4 168,0 0-94,0 1 100,0 1 57,0 10 609,0-12-737,0 1-34,0-1-43,0 0-61,0-1-73,0-1-85,0 28 745,0-1-56,0 0-55,0 0-51,0-1-49,0 1-47,0-1-43,0 0-43,0 15 121,0-1-80,0 0-71,0 0-65,0 1-55,0 0-47,0 44 82,0-31-38,3 2-235,4 5 78,0-4-51,-4 4-42,-4-27-1,1-10-45,0 0-45,1-1-52,2-1-55,-1-15 181,0-1-34,0-1-33,0 1-34,2 4-174,-1 1-95,-1-1-91,-2 0-87,-3 5-322,0-13 403,-1-2-61,0-4-83,1-2-105,2 1 329,0-1-36,0-1-36,1 0-40,-1-6-567,0 0 95,-2 0 91,0-1 87,1 4 281,0-2 41,-1 0 41,1-1 38,1-2-136,-1-9-333,0 0 80,1 8 328,-1 2 103,-1 0 51,-3-12-230,0 2 133,-14-72-1049</inkml:trace>
  <inkml:trace contextRef="#ctx0" brushRef="#br1" timeOffset="33000.93">6810 12871 4864,'0'0'1060,"0"0"-456,0 0-135,0 1-187,0 2-36,0-3-470,0 1 78,0-1 73,0 1 68,0 0 61,0 0 56,0 1 50,0-1 45,0 1 121,0 0 53,0 1 345,0 5 1076,0-5-1309,0-1-66,0 0-119,0-1-85,0 1-102,0-1-118,0 2 329,0-2-56,0-1-106,0 0 34,3-4 132,8-5-98,3 0-77,-1 0-70,3-4-5,14-24 26,-24 32-97,-1 0 1,1 1 0,0 0 0,6-4-16,30-12 97,3 5 33,0 2 35,-20 6-50,14-5 125,-25 7-117,0 1 0,0 0 0,1 1 1,0 0-124,-9 3 37,-1 0 1,1 0 0,0 0-1,-1 1 1,1-1-1,0 1 1,-1 1 0,1-1-1,-1 1 1,0 0 0,0 0-1,3 1-37,22 14 128,0 0-37,-10-7-42,-7-5 10,-1 2-1,-1-1 0,3 3-58,-9-5 39,-1-1 1,0 1-1,0 0 1,0 0-1,3 4-39,-6-6 23,1 0 0,-1 0 0,1 0 0,-1 1 0,0-1 0,0 0-1,1 1 1,-2-1 0,1 1 0,0-1 0,0 1 0,-1-1 0,0 1 0,1-1 0,-1 1-23,-4 24 198,-1-5-95,2 2-10,2-12-42,0-1 0,-1 0 0,-1 2-51,-2 0 47,-1 1 1,0-1 0,-1-1 0,-1 1-1,0-1 1,-6 7-48,-6 9 82,11-15-14,0 0 0,-1-1 0,-7 6-68,6-7 90,-1-1 0,0 0 0,-9 4-90,-29 18 534,-6 1-534,19-14 97,19-12-90,1-1-37,2-2-39,-4-4-92,10 0 71,-4 1-90,29-6 35,24-8 12,18 6 69,-30 2 28,-13 2 7,1 0-1,0 1 0,0 1 1,0 0-1,0 2 0,5 0 30,73 12-112,-56-9 88,10 1 53,-3 3 80,1 3 84,6 8 87,-8 3-69,-32-14-62,0-1 0,8 9-149,-12-10 94,-1 1 0,0 0 1,-1 0-1,4 5-94,-6-6 64,0 0 0,-1-1 0,0 1 0,0 1 0,0-1-1,-1 0 1,1 1-64,-1 5 144,0-1 0,0 1-1,-1 2-143,2 11 241,1 1 37,-2-18-116,0 0-1,-1 0 1,0 6-162,-2-5 144,0 0 0,0-1 0,-1 1-1,0-1 1,-2 4-144,1-3 108,-20 63 694,3-27-295,13-32-322,-1-1-1,0 0 0,-3 3-184,-10 10 226,-5-1-42,-8 4 192,-4 0-376,-16 8 202,8-10-84,0-6-62,14-9-126,-33 7 70,33-12-75,3-1-52,11-3-100,11-1 129,0-1 0,1 0 1,-1 0-1,-3-1 98,-3-2-210,6 1 33,-1-2-47,1 1-55,0-2-64,-1 0-74,1-1-82,-1 0-92,0-2-99,0 0 73,0-1-44,0 1-61,2-1-78,2 2-89,3 1-79,2 0-65,3-1-50,16-17-2067,-10 14 1836,-1 1-106,-1 1 67,-1 1 142</inkml:trace>
  <inkml:trace contextRef="#ctx0" brushRef="#br1" timeOffset="33519.21">8886 12589 8064,'-14'-7'1059,"6"3"-390,2 1-153,1 0-51,1 1 29,2 1-100,1 1-100,1 0-100,0 0-102,-1 0 59,0 0-66,0 0 40,-1 0 46,1 0-1,-1 0 1,1 0 0,-1 1-1,1-1 1,-1 1-1,1-1 1,-1 1 0,1-1-1,-1 1 1,0 0-171,-4 3 571,0 1-65,1-2-236,0 0-38,-2 2 134,-11 7 427,0 1-103,1 2-115,0 4-124,2 1-132,-17 20 82,-26 27 89,-50 58 317,74-82-503,2 1 41,5-3 566,-14 28-911,13-12 405,2 1-36,3 0-40,2 1-42,3 0-46,1 0-47,-5 35 61,12-36-19,1 9-236,8-51 62,0 1 0,2 14-62,1-17 25,0 0 0,0-1-1,4 11-24,-5-18 4,1 0-1,0 0 0,0 0 1,1 0-1,-1-1 1,1 1-1,1-1 0,-1 0 1,1 0-1,0 0 1,0 0-1,0-1 0,1 1 1,-1-1-1,1 0 1,0 0-1,5 2-3,-7-5 1,1 1 1,0-1-1,0 0 1,0 0-1,0 0 1,2-1-2,8 3 7,9 3 9,-17-4-7,0 0-1,1-1 0,-1 1 0,1-1 0,-1 0 1,1-1-1,-1 0 0,1 0 0,0 0 0,-1-1 1,1 0-9,15-3-26,4-1-56,3-1-48,5-2-74,10-6-165,-35 11 337,0-1-87,0 1-76,1 0-65,1-1-110,-1 0-55,21-9-1122,-20 7 922,-4 1 44,-1 0-64,0 0-56,-1 0-44,2-3-394,4-3-648,-9 10 1476</inkml:trace>
  <inkml:trace contextRef="#ctx0" brushRef="#br1" timeOffset="34291.18">9652 12851 3328,'-9'0'644,"6"0"-99,3 0-324,2 0-41,1 0-47,1 0-53,0-1 49,-1-1 3,11-16 796,-5 4-366,-3 2-154,-2 2-72,0-1 143,0 2-64,0 2-61,-1 0-54,2-3 62,-1 3-165,-1 1-33,7-13 341,-3 11-230,-4 5-66,0 0-38,2-2 85,11-10 266,-12 10-265,-2 2-86,0 0 35,0-3 235,-1 3-169,0 0 39,-1 0 43,1-1 46,-1 0 50,0 0 53,0-3-18,0 1-64,0 3-137,-3-1 83,-7-3-73,0 5-87,-1 4-64,-2 1-38,0 1-17,-10 0 60,19-3-117,0-1-1,1 1 0,-1 0 0,0 0 1,0 0-1,0 0 0,1 1 1,-1-1-1,1 1 0,-1 0 1,1 0-1,0 0 0,-1 1 0,1-1 1,-1 2-31,-39 47 432,29-40-273,1 0 0,-2-1 0,1-1 0,-1 0 0,-15 7-159,-4 2 282,7-2 3,-72 54 960,62-42-855,18-14-251,0-1-49,16-12-83,1 1 0,0-1 0,0 1 0,0 0 0,1-1 0,-1 1 1,-1 2-9,2-3 1,1 0 0,-1 0 0,1 0 0,-1 0-1,1 0 1,0 0 0,-1 0 0,1 0-1,0 0 1,0 0 0,0 0 0,-1 0 0,1 0-1,0 0 1,1 1-6,-1 0 1,1 0-1,0 0 0,-1 0 0,1 0 0,0 0 0,0 0 0,0 0 0,1 0 0,-1 0 0,0-1 0,1 1 1,-1 0-1,1-1 0,0 1 6,0 0-12,0 0-1,0 0 1,1 0 0,-1-1 0,0 1 0,1-1 0,-1 0 0,1 1 0,-1-1 0,3 0 12,25 3-71,-7-1 33,-7 0 20,0 1-1,6 2 19,36 15 26,-43-15-9,45 18 72,6 5 84,0 3 65,-6 1 46,-33-17-174,0 2 81,-2 2 73,-1 2 63,-3 2 54,-4 2 44,-13-20-290,-1 0 0,0 1 1,-1-1-1,1 1 0,-1 0 1,0 0-1,0 2-135,-1 10 265,-2-1-36,0-12-156,0-1 1,-1 0 0,1 1 0,-1-1-1,-1 1-73,-9 17 229,-10 9 47,12-19-166,-16 22 126,2-5-81,-5 2-41,14-17-57,0-1 0,-4 1-57,1-2 26,0-1-1,-1-1 1,0 0 0,-8 2-26,-27 9 5,1-2-41,46-18 28,-24 10-131,-4 0 52,-39 14-33,52-20 45,0 0-46,4-2-25,-1 0-51,0-1-61,0 0-68,-2-1-78,0-1-87,-1 0-96,-1 0-105,-2-1-165,0-1-92,1 0-119,12 0 482,1 0-39,-7-1-459,1-1-88,-3-1-318,-9-3-838</inkml:trace>
  <inkml:trace contextRef="#ctx0" brushRef="#br1" timeOffset="50997.01">4411 9989 5760,'-34'-12'1264,"25"9"-886,2 1-36,3 1-68,1 0-41,0 0-38,1 0-36,-2 0 67,1 1-106,2 0-82,0 0-39,-2 0-113,3 1 76,-1-1 37,0 0 34,0 0 32,-3 0 148,4 0-79,0 0-22,0 0 69,0 0 22,0 0-6,0 0-14,0 0 71,0 0 64,0 0 47,0 0 456,0 0 54,0 0-27,0 1-345,0 2-195,0-1-162,0 3 4,0-3-6,0 0-30,0 0 41,0-1 49,0 2 56,-3-7 193,-10-9-16,10 10-267,2 2-36,1 1 69,-3-3-32,-11-10-1,14 12-166,0 1 0,0 0 0,0 0 0,0-1 0,-1 1 0,1 0 0,0 0 0,0 0 0,0-1-1,-1 1 1,1 0 0,0 0 0,0 0 0,-1 0 0,1 0 0,0-1 0,-1 1 0,1 0 0,0 0-1,0 0 1,-1 0 0,1 0 0,0 0 0,-1 0 0,1 0 0,0 0-4,-1 0 1,1 0 1,-1 0 0,1 0 0,-1 0-1,1 0 1,-1 0 0,0 0-1,1 0 1,-1 0 0,1 0-1,-1 0 1,1 0 0,-1-1 0,1 1-1,-1 0 1,1 0 0,-1-1-1,1 1 1,0 0 0,-1-1-1,1 1 1,-1 0 0,1-1-1,0 1 1,-1-1 0,1 1 0,0-1-1,-1 1 1,1-1 0,0 1-1,0-1-1,-6-8 28,-11 3 36,15 5-57,1 0 0,0 0 0,0 0 0,0 0 1,-1 0-1,1 0 0,0 0 0,0 0 0,0 0 0,0 0 1,1-1-1,-1 1 0,0 0 0,0-1 0,1 1 0,-1 0 1,1-1-1,-1 0-7,-5-12 52,-3-3-121,-2 1-1,-9-12 70,15 23-3,1-1 0,-1 1 0,0 0 0,-2 0 3,-23-19 29,19 17-9,0-2 0,1 1 1,0-2-1,0 1 0,0-2-20,-2-5 25,-19-22 51,-8 6 32,9 7 8,1-5 39,-47-61 241,52 64-248,-2 2 1,-9-7-149,-1 3 102,3 2-67,19 16-33,0-1 0,1-1-1,1 0 1,-4-6-2,-11-18 59,19 29-30,-1 1-1,0 0 1,-1 1 0,0 0 0,-1 0-29,-6-1-11,11-2-57,6 9 62,0-1 1,0 1 0,-1-1-1,1 1 1,0-1 0,0 1-1,-1 0 1,1-1 0,0 1-1,-1-1 1,1 1-1,-1 0 1,1-1 0,-1 1-1,1 0 1,-1-1 0,1 1-1,0 0 1,-1 0-1,0 0 1,1-1 0,-1 1-1,1 0 1,-1 0 0,1 0-1,-1 0 1,1 0 0,-1 0-1,1 0 1,-1 0-1,0 0 6,1 0-4,0 0-1,-1 0 1,1 0-1,0 0 1,0 0-1,-1 0 1,1 0-1,0 0 1,-1 0-1,1 1 1,0-1-1,0 0 1,-1 0-1,1 0 1,0 0-1,0 0 1,-1 1-1,1-1 1,0 0-1,0 0 1,-1 0-1,1 1 1,0-1-1,0 0 1,0 0-1,0 1 5,-1-1-5,-1 2-2,1-1-1,-1 1 0,1-1 0,0 1 1,0 0-1,-1-1 0,1 1 0,0 0 1,0 1 7,0-1-3,1 1 1,-1 0 0,1-1-1,-1 1 1,1-1 0,0 1-1,0 1 3,-1 7 8,0 1 0,0-1-1,-1 0 1,-3 9-8,2-8-10,0 1-1,1-1 1,1 0 0,0 12 10,0-12-2,0 0 1,-1 0 0,0 0-1,-1 5 2,-5 22 0,6-21 0,1 1 0,1 5 0,0-1 0,-1 0 0,-2 11 0,-10 43 11,9-45 6,1-5 29,-1 0 0,-1-1 0,-3 7-46,-7 25 92,-8 24-11,14-53-62,-8 17-19,10-31 11,-1 0 1,-4 5-12,6-10 9,3-5 3,-1 0 1,1 0-1,-1 0 1,0 0-1,0-1 1,-4 4-13,2-4 33,0 0 0,0 0 1,0 0-1,-1-1-33,-13 8 96,5-1-1,7-5-31,0 0 1,0-1 0,0 0-1,-1-1-64,6-1 19,-1-2 0,1 1 0,-1 0-1,1-1 1,-1 1 0,1-1 0,-1 0-1,1 0 1,-1 0 0,1-1 0,-4 0-19,-1-1 60,1 0 0,-1-1 0,-5-2-60,2 0 44,-24-10 39,-17-12-28,22 12-39,9 6-5,11 4-6,0 0 1,0 0-1,0-1-5,-45-37 14,29 21 47,-14-7-61,19 15 96,-18-9-96,25 16 26,2 2 6,1-1 0,0 0 0,0-1 0,1 0 0,0 0 0,0-1 0,-2-3-32,-19-17 166,-2 1 0,-6-2-166,21 15 52,14 11-32,-1 0 0,1 1-1,-1-1 1,-4-1-20,-18-3 29,14 5-33,0 2 1,0-1-1,-6 2 4,-10 0-1,17-1 7,0 1 0,1 1 0,-1 0 1,0 0-1,1 1-6,-21 4 49,-7-4 47,33-3-64,1 0 0,-1 0 0,1 1 0,-1 0 0,-3 0-32,-18 13 112,6-13-53,18-1-50,-1 0 0,1 0 0,0 0 0,0 0 0,0 1 0,0-1 0,0 1 0,0 0 1,0 0-1,-2 1-9,-18 8 2,19-9-11,1 1 0,-1-1 1,0-1-1,1 1 0,-1 0 1,0-1-1,-1 0 9,5 0-4,-1 0 1,1 0-1,-1 0 0,1 0 1,0 0-1,-1 0 0,1 0 0,-1 0 1,1 0-1,0 0 0,-1 0 1,1 0-1,-1 1 0,1-1 1,0 0-1,-1 0 0,1 0 1,0 1-1,-1-1 0,1 0 0,-1 0 1,1 1-1,0-1 0,0 0 1,-1 0-1,1 1 4,-13 12-107,12-13 105,1 1 1,0-1-1,0 0 0,-1 0 0,1 0 0,0 0 0,0 1 1,0-1-1,-1 0 0,1 0 0,0 1 0,0-1 0,0 0 1,0 0-1,0 1 0,-1-1 0,1 0 0,0 1 0,0-1 0,0 0 1,0 0-1,0 1 0,0-1 0,0 0 0,0 1 0,0-1 2,-1 15-17,1-9 1,-1 0 1,1 1 0,0-1 0,0 0 0,0 0-1,1 0 1,0 0 0,1 0 0,0 1 15,11 13-6,-7-6 6,-5-11 2,1 0-1,-1-1 0,1 1 0,-1 0 0,1 0 0,0-1 1,0 1-1,0-1 0,1 1-1,-2-2 4,1 1 0,0-1 0,-1 1 0,1-1 0,-1 1 0,0 0 0,0 0 0,1-1 0,-1 1 0,0 0 0,0 0 0,-1 0 0,1 0 0,0 1 0,-1-1 0,1 0 0,-1 0 0,0 0 0,1 0 0,-1 1-4,0-1-2,0 0 0,0 0 0,0 1 0,1-1 0,-1 0 0,1 0 0,0 0 0,0 0 0,-1 0 0,1 0 0,0-1 0,1 1 0,-1 0 0,0 0 2,5 8-25,1 5-2,-6-13 27,0 1 0,1 0 0,-1 0 0,1-1 0,0 1 0,0 0 0,1 0 0,-3-3 2,0 1 1,0-1-1,1 0 0,-1 0 0,0 0 1,0 1-1,0-1 0,1 0 0,-1 0 1,0 0-1,0 1 0,0-1 0,0 0 1,1 1-1,-1-1 0,0 0 0,0 0 1,0 1-1,0-1 0,0 0 0,0 0 1,0 1-1,0-1 0,0 0 0,0 1 1,0-1-3,0 13 96,0-9 16,0-4-43,-3-4-37,-11-9-16,11 10 32,-1 3-16,-9 0-21,13 0-11,0 0 1,0 0-1,0 0 1,0 0-1,-1 0 1,1 0 0,0 0-1,0 0 1,0 0-1,0 0 1,0 0-1,0 0 1,0 0 0,-1 0-1,1 0 1,0 0-1,0 0 1,0 0-1,0 0 1,0 0-1,0 0 1,0 0 0,0 0-1,-1 0 1,1-1-1,0 1 1,0 0-1,0 0 1,0 0-1,0 0 1,0 0 0,0 0-1,0 0 1,0 0-1,0 0 1,0 0-1,0-1 1,0 1 0,-1 0-1,1 0 1,0 0-1,0 0 1,0 0-1,0 0 1,0 0-1,0 0 1,0-1 0,0 1-1,0 0 1,0 0-1,0 0 1,0 0-1,0 0 1,0 0-1,1 0 1,-1-1 0,0 1-1,0 0 3,0-1 1,0 0 0,0 1 0,0-1 0,0 0 0,0 1-1,0-1 1,0 1 0,-1-1 0,1 0 0,0 1-1,0-1 1,-1 1 0,1-1 0,0 1 0,0-1-1,-1 0 1,1 1 0,-1-1 0,1 1 0,0 0-1,-1-1 1,1 1 0,-1-1 0,1 1 0,-1 0-1,1-1 1,-1 1 0,0 0 0,1-1 0,-1 1 0,1 0-1,-1 0 1,0 0 0,1-1 0,-1 1 0,1 0-1,-1 0 1,0 0 0,1 0 0,-1 0 0,0 0-4,1 1 3,-1-1 0,1 0 1,0 0-1,-1 0 0,1-1 0,0 1 1,0 0-1,-1 0 0,1 0 0,0 0 1,-1 0-1,1 0 0,0 0 1,0 0-1,-1 0 0,1-1 0,0 1 1,0 0-1,-1 0 0,1 0 1,0-1-1,0 1 0,0 0 0,-1 0 1,1-1-1,0 1-3,-13-13-59,13 12 56,-1 1 0,1 0 0,0 0 0,0 0 0,0-1 0,-1 1 0,1 0 0,0 0 0,0 0 0,0-1-1,-1 1 1,1 0 0,0 0 0,-1 0 0,1 0 0,0 0 0,0 0 0,-1-1 0,1 1 0,0 0 0,0 0 0,-1 0 0,1 0-1,0 0 1,-1 0 0,1 0 3,-1 0 1,1 0-1,-1 1 0,1-1 0,-1 0 0,1 0 1,-1-1-1,1 1 0,-1 0 0,1 0 1,-1 0-1,1 0 0,-1 0 0,1-1 1,-1 1-1,1 0 0,-1 0 0,1-1 0,-1 1 1,1 0-1,-1-1 0,1 1 0,0 0 1,-1-1-1,1 1 0,0-1 0,-1 1 0,1 0 1,0-1-1,-1 1 0,1-1 0,0 0 0,-6-7 41,5 7-38,-1 0 0,1 1 0,0-1 1,0 1-1,-1 0 0,1-1 0,0 1 0,-1 0 0,1 0 0,0 0 0,-1 0 0,1 0 0,0 0 0,-1 0-3,2 0 0,-24-3-25,-9-11-67,29 13 96,0 0 1,1 0-1,-1 0 0,0 1 1,0-1-1,1 1 1,-1 0-1,0 0 1,0 0-1,0 1 0,0-1-4,-8 1 10,-44-1-33,25 0-34,-42 0 88,-105 0 137,124 0-150,0 0-43,44-1 25,0 1-1,0-2 1,0 0-1,0 0 1,-1-1 0,-18-4-26,-2 4-42,11 3 23,-11 0 12,4-4 63,11-3 33,15 5-53,-1 1 0,0 0-1,0 0 1,0 0-1,0 1 1,0-1 0,0 0-1,0 1 1,-1-1-1,1 1 1,0 0-1,0 0 1,0 0 0,-1 0-10,-30 0 56,-3 0-43,-130 0-152,166 0 137,0 0-1,-1 0 0,1 0 1,0 0-1,-1 0 0,1 0 1,0 0-1,0 0 0,-1 0 1,1 0-1,0 0 0,-1 0 1,1 0-1,0 1 0,0-1 1,-1 0-1,1 0 0,0 0 1,0 0-1,0 1 0,-1-1 1,1 0-1,0 0 0,0 1 1,0-1-1,-1 0 3,-12 13-48,6-8-20,0-5 39,7 0 29,0-1 0,0 1 0,0 0-1,-1 0 1,1 0 0,0 0 0,0 0 0,0 0-1,0 0 1,0 0 0,0 0 0,0 0 0,0 0-1,0 0 1,0 0 0,0 0 0,-1 0-1,1 0 1,0 0 0,0 0 0,0 0 0,0 0-1,0 0 1,0 0 0,0 0 0,0 0-1,0 0 1,0 0 0,0 0 0,-1 0 0,1 0-1,0 0 1,0 0 0,0 1 0,0-1-1,0 0 1,0 0 0,0 0 0,0 0 0,0 0-1,0 0 1,0 0 0,0 0 0,0 0 0,0 0-1,0 0 1,0 0 0,0 1 0,0-1-1,0 0 1,0 0 0,0 0 0,0 0 0,0 0-1,0 0 1,0 0 0,0 0 0,0 0-1,0 0 1,0 0 0,0 1 0,0-1 0,0 0-1,0 0 1,0 0 0,0 0 0,0 0-1,0 0 1,0 0 0,0 0 0,1 2-1,0 0 0,0-1 0,0 1 0,0 0 0,0-1 0,0 1 0,1-1 0,-1 1 0,1-1 0,0 1 1,18 21-17,-2 9-53,-1 4 51,5 10 54,-16-34 5,1 0 1,7 7-41,1 1 3,0 0-39,0 0 0,0 4 36,19 34-27,-7 2 38,30 41-59,-51-90 42,0-1 0,1 1 1,0-1 5,13 14 25,0-2-1,21 18-24,-7-7-32,-17-13 48,-17-18-3,1-1 0,-1 1 0,1-1 0,-1 1 0,1-1 0,-1 1 0,0 0 0,0-1 0,0 2-13,0 0 181,-7-1-37,-1-2-57,-1 0-38,-6 0-41,-10-2 19,17 3-26,0 0 0,0 0 0,0 1 0,1 0 0,-3 0-1,-21 6 0,-26-1 0,24 0 16,1 2 1,0 1-1,-2 3-16,-17 5-27,21-8-11,-57 20-31,78-26 71,0 0 0,1 1 1,0-1-1,-7 7-2,-1 1-15,1 2 0,-11 12 15,-13 12-16,5-13-7,0-2 1,-25 11 22,28-15-46,-23 14 9,7-2 90,24-12-21,21-16-33,-1 0 0,0-1 0,1 1 0,-1-1 0,0 0 1,-1 1 0,-13 3-59,10 8-21,-2-8 47,9-6 32,-1 0-1,1 0 0,-1 1 1,1-1-1,0 0 0,-1 1 0,1-1 1,-1 0-1,1 1 0,-1-1 1,1 0-1,0 1 0,-1-1 1,1 1-1,0-1 0,0 1 0,-1-1 1,1 1-1,0-1 0,0 1 1,0-1-1,-1 1 0,1-1 1,0 1-1,0-1 0,0 1 0,0-1 1,0 1-1,0-1 0,0 1 1,0 0 1,1 2-39,5-3-8,-1 0 32,-1 0 0,1 1 1,-1-1-1,1 1 0,2 1 15,20 11 5,-15-11-3,-1 0 1,1-1-1,-1 0 0,1-1 0,0 0 1,3-2-3,18 1 18,75 1-11,-72 0-34,5 0-44,-21 2 35,1 0-1,0 1 1,3 1 36,7 2-8,26 1 29,-13 6 6,-21-8-21,-16-4-2,-1 1 1,0-1 0,0 1-1,0 0 1,0 0-1,-1 1 1,1-1 0,0 2-5,18 13 53,-21-16-44,0 0-1,0 1 1,0-1 0,-1 1-1,1 0 1,0 0-1,-1 0 1,1 0 0,-1 1-1,2 2-8,-2-2 6,-1 0 1,0 0-1,1 0 0,-1 0 0,-1 1 0,1-1 0,0 0 0,-1 1 1,0-1-1,0 1 0,0-1 0,0 2-6,0 0 3,-1 0-1,1-1 1,-1 1 0,0 0-1,-1 0 1,1-1 0,-1 1-1,0-1 1,-1 3-3,-3 4-1,-1 1 0,0-1 0,-4 3 1,-6 6-37,-2-1 0,0 0 0,-1-2 0,-16 11 37,13-10-28,-16 13-24,3-3-18,3 0 0,-7 10 70,-28 28-76,-19 19 26,7 2 48,33-30 2,-7-10 0,23-9 0,18-22 0,-1 1 1,-11 15-25,4 3-38,6-8 30,-24 34 14,33-52 9,-4 5-22,4-8-15,-2 1-42,-5 7 56,12-14 33,1 0 0,0 0-1,0 0 1,-1 1 0,1-1 0,0 0 0,0 0 0,0 0-1,-1 1 1,1-1 0,0 0 0,0 0 0,0 1 0,0-1-1,0 0 1,-1 1 0,1-1 0,0 0 0,0 0-1,0 1 1,0-1 0,0 0 0,0 1 0,0-1 0,0 0-1,0 0 0,0 10 26,0-3 34,4-7-135,-4 0 74,1 0 0,0 0 0,0 0-1,-1 1 1,1-1 0,0 0 0,-1 0 0,1 0 0,0 1-1,0-1 1,-1 0 0,1 1 0,0-1 0,-1 0 0,1 1 0,-1-1-1,1 1 1,-1-1 0,1 1 0,-1-1 0,1 1 0,-1 0-1,1-1 1,-1 1 1,10 8 3,2-7-31,-10-2 21,0 1-1,0-1 1,0 0 0,0 1 0,0-1 0,0 1 0,0-1-1,-1 1 1,1 0 0,0 0 0,0 0 0,0 0 0,-1 0 7,16 7-25,20-1-1,3 6 20,4-6 6,10 7 11,-38-11 5,19 4 6,-2 6-39,2 4-1,-8-4 81,0 1-1,2 3-62,21 18-58,-7 0 32,-30-22 22,-1 1-1,0 0 1,0 0-1,-2 1 0,6 9 5,41 57-32,-37-48 32,-6-6-14,-12-24 4,-1 1 0,0-1 0,-1 1-1,1-1 1,0 1 0,-1 0 0,0-1-1,0 3 11,0-4-10,0 1-1,0-1 0,-1 1 1,1-1-1,-1 1 0,1-1 1,-1 1-1,0 0 11,-1 0-4,1-1 0,-1 1 0,1-1 1,-1 1-1,0-1 0,0 0 0,0 0 0,-1 1 4,-16 19 10,8-6-15,-26 42-116,24-31 108,9-16 19,-1 1 0,-1-1 0,0-1 0,0 1 0,-1-1 0,0 0 0,-1-1 0,0 1-6,2-4-5,0 1 1,1 0-1,0 0 0,0 0 1,0 0 4,-10 16-30,-7 0 4,15-16 7,0 0 0,1 0 0,-1 1 0,-1 4 19,-1 2-26,-8 12 14,3-9 56,-10 6 22,8-7-56,-25 25-28,34-34 19,-1-1-1,0 0 0,0-1 0,-4 2 0,7-4-1,0 0-1,0 0 1,1 0-1,-1 1 1,1-1 0,-1 1-1,1 0 1,0 0 0,1 1-1,-1-1 1,1 1-1,-1 0 2,1 3-25,3-8 23,0 1-1,0-1 0,-1 1 1,1 0-1,0-1 1,0 1-1,0-1 0,-1 1 1,1-1-1,0 1 0,-1-1 1,1 1-1,0-1 1,-1 1-1,1-1 0,-1 1 1,1-1-1,-1 0 0,1 1 1,-1-1-1,1 0 0,-1 1 1,1-1-1,-1 0 1,1 0-1,-1 1 0,1-1 1,-1 0-1,0 0 0,1 0 1,-1 0 2,1 0 0,0 0 0,0 0 0,0 0 0,1 0 1,-1 0-1,0 0 0,0 0 0,0 0 0,0 0 1,1 0-1,-1 0 0,0 0 0,0 0 0,0 0 1,0 0-1,1 0 0,-1 0 0,0 0 0,0 0 1,0 0-1,0 0 0,1 0 0,-1 0 0,0 1 1,0-1-1,0 0 0,0 0 0,0 0 0,0 0 1,1 0-1,-1 0 0,0 1 0,0-1 0,0 0 1,0 0-1,0 0 0,0 0 0,0 1 0,0-1 1,0 0-1,0 0 0,0 0 0,0 0 0,0 1 1,0-1-1,0 0 0,0 0 0,0 0 0,0 0 1,0 1-1,0-1 0,0 0 0,0 0 0,0 0 0,-9 12 32,7-9-35,4-3-20,12 0-52,-11 0 32,4 0 38,27 0 92,-14 0-83,-18 0-7,0 0 0,0 0 0,0 0 1,0-1-1,0 1 0,0-1 0,0 1 0,0-1 1,0 0-1,0 0 0,0 0 0,0 0 1,1-1 2,-1 0 6,0 1 0,0 0 0,0 0 0,0 0 0,1 0 0,-1 0 0,0 0 0,1 1 0,-1-1 0,1 1 0,-1-1 0,1 1 0,1 0-6,53 0 60,-26 0-75,-1 0-35,6-3-12,-3-4 52,-1 0 29,-21 6-3,-1 0 0,1 1 0,1 0-16,0 0 34,0 0 1,0-1 0,0 0-1,0-1-34,-2-1 32,1 0 1,-1-1-1,1-1-32,2 0 28,0 0 0,1 1 1,5-1-29,6 1 9,-15 3-2,-1-1-1,1 0 0,-1 0 1,0-1-1,0 0 1,7-3-7,-8 2 11,1 0 0,-1 2 0,1-1 1,-1 1-1,1 0 0,0 0 1,0 1-1,0 1 0,7-1-11,-11 1 13,1 0-1,-1 0 1,0-1 0,0 0-1,1 0-12,11-7 7,-14 7-11,0 0 1,-1 0-1,1-1 0,0 1 1,0 1-1,-1-1 1,1 0-1,0 1 0,0-1 1,0 1-1,0 0 1,2 0 3,13 0 0,44 0 122,-48 0-124,-5 0 48,5 0 49,-15 0-95,0 0 1,1 0-1,-1 0 0,0 0 1,0 0-1,0 1 0,0-1 1,0 0-1,1 0 1,-1 1-1,0-1 0,0 0 1,0 1-1,1-1 0,-1 1 0,0 2 8,0 0-1,0 1 0,0-1 1,0 1-1,1 0 0,0-1 0,0 1 1,0-1-1,0 1 0,0 0 1,1 1-8,-1 8 5,1 13 15,-1-16-22,0 1-1,-1-1 1,0 0-1,-1 3 3,-11 51-80,6 17-5,-8 14 14,-9 23 71,6-32 7,0-1 34,-9 46 0,15-45-48,8-44-11,1-5-8,-2 0 0,-7 29 26,3-23 32,4-16 36,2 0 1,1 18-69,1-3 18,1-36-19,0 22-35,0 59-177,0-50 154,0-35 48,0 1 0,0-1 1,1 0-1,-1 0 0,1 0 0,-1 0 1,1 0-1,0 0 0,0 0 0,0 0 1,0 0-1,0 0 0,0-1 1,1 1 10,4 9-48,-5-9 42,5 8-31,-1-12 19,10-5 5,18 0 7,-6-6 6,-11 8 1,-10 4 5,-1 0 0,0-1 0,0 0-1,0 0 1,-1 0 0,1-1 0,0 1 0,0-2-6,26-13-11,-20 12 1,0-1-1,0-1 1,2-1 10,6-8-5,-14 11 3,0 1 0,0 0 0,1-1 0,0 2 1,-1-1-1,1 1 0,1 0 0,-1 0 0,5-1 2,29-3-69,17-11 29,-13 5 43,-31 10 11,0 2 0,1 0 0,9 0-14,1 0-12,-1-2-1,0 0 0,8-4 13,-17 4-4,24-1 6,16 4 58,-25 1-37,-27-1-25,0 0 0,0 0 0,0 0 0,0 1 0,1-1 0,-1 0 0,0 1 0,0 0 0,0-1 0,0 1 0,0 0 0,0 0 0,0 0 0,-1 1 0,2 0 2,7 4-34,-3-3 9,2 2-6,-4 4 71,-2-3-3,3 4 38,3 7 15,-7 0-73,-3-1-7,1 14-16,4 5-36,2-12 16,-3-11 20,-1 1 1,1-1 0,-2 1-1,0-1 1,0 3 5,-1 22 33,0 3-39,0 41-85,3-28 61,4-5 34,-3-22 17,-1 0 0,0 23-21,-3-19 5,-1-6 14,2 1 0,2 20-19,13 29 65,-10-52-14,-1 0 1,0 0 0,-2 1 0,-1 9-52,1-2 49,5 8-20,0-6 7,-7-11 20,3-5 22,-4-16-70,0 1 0,1 0 0,-1-1 0,1 1 0,-1 0-1,1-1 1,-1 1 0,1-1 0,-1 1 0,1-1 0,0 1 0,-1-1 0,1 0 0,0 1-1,-1-1-7,2 0 18,-1 1 0,1-1 0,-1 0 0,1 0 0,-1 1-1,1-1 1,-1 0 0,1-1 0,-1 1 0,1 0 0,-1 0 0,1-1-1,-1 1 1,1-1 0,-1 1 0,0-1 0,1 0 0,0 0-18,0 0 26,0 0 1,0-1-1,0 1 0,-1-1 1,1 1-1,0-1 1,-1 0-1,1 1 1,0-3-27,12-19 192,-6 10-89,10-18 3,-2-3-62,2-14-55,-9 20-40,-2-1 0,2-23 51,-6 32-19,-3 13 10,1 0 0,0 1 0,0-1 0,1 1 0,0-2 9,2 0-13,0 1 0,1-1 0,0 1 0,5-6 13,-3 3 0,0 0-1,-1 0 1,0-1 0,11-24 41,-6 11 2,12-19-43,-18 35-17,0 1 0,1-1 0,0 1 0,2-2 17,14-14-87,7-8 34,-25 27 50,0 0 0,0 0 0,1 1 0,-1 0 0,4-2 3,-5 4-3,-1 0-1,0 1 0,0-1 1,1 0-1,-1 1 0,1 0 0,-1 0 1,0-1-1,1 1 0,-1 1 1,3-1 3,12 1-18,-8-1 32,1 0 0,0 1 0,0 0 1,-1 1-1,6 2-14,16 8-18,-22-7 0,39 20-2,-39-20 29,-1 1-1,0-1 1,0 1-1,-1 1 0,0 0 1,0 0-1,3 4-8,31 46-10,4 4 18,-7-18 48,100 95 184,-122-124-198,0 0 1,1-1 0,11 6-43,19 22 48,-43-39-42,0 1 0,1-1 1,-1 0-1,1 0 0,0 0 1,0-1-1,-1 0 0,2 0-6,29 3 142,-10-6-14,-4-5-37,-18 5-82,1 0 0,-1-1 0,1 0 0,-1 1 0,0-1 0,0-1 0,0 1 0,-1 0 0,1-1 0,1-2-9,4-9 6,0-1 1,-1 1-1,0-1 1,-2-1-1,4-16-6,-4 15 1,1 0 1,0 0-1,1 1 0,9-15-1,8 0 0,-11 17 0,6-9 0,0-2 0,2 2 0,0 0 0,-11 15 8,-2 0 0,1-1 0,-1 0 0,-1-1 0,0 0 0,5-9-8,-10 15-4,1 0-1,0 0 1,1 0-1,-1 1 1,1-1 0,2-2 4,26-18-91,-9 6-10,-22 17 98,1 0-1,-1 1 0,1-1 1,0 1-1,-1-1 0,1 1 1,0 0-1,0-1 0,0 1 1,0 0-1,0 0 0,0 0 0,1 1 1,-1-1-1,0 0 0,0 1 1,1 0-1,-1-1 0,2 1 4,16-2 30,3-7-32,-9 3-10,-12 6 11,-1-1 0,1 1 0,-1 0-1,1-1 1,-1 1 0,1 0 0,0 0-1,-1 0 1,1 0 0,0 0 0,-1 1-1,1-1 1,-1 0 0,1 1 0,0-1-1,-1 1 1,1-1 0,-1 1 0,0 0-1,1 0 1,-1 0 0,0 0 0,1 0 1,0 0 4,-1 1 0,1-1 0,0 0 1,0-1-1,0 1 0,-1 0 0,1 0 1,0-1-1,0 1 0,0-1 0,0 1 1,0-1-1,1 0-4,2 0 12,0 1-1,0-1 1,0 1 0,0 0 0,0 0 0,0 1-1,-1 0 1,1-1 0,4 3-12,5 4 40,0 1 0,6 5-40,3 3 65,71 43 116,-66-42-87,5 4 70,-10-2 31,-3-4-69,14 2-56,-27-15-63,-3-1-7,0-1 1,0 0-1,0-1 1,0 1-1,0-1 1,0 1-1,0-1 1,0-1-1,0 1 1,1-1-1,10 1 0,-14 0 2,0 0-1,0 0 0,0 0 1,0 0-1,0 0 0,0 0 1,0 0-1,0 1 1,0-1-1,-1 0 0,1 1 1,0-1-1,0 1 0,0-1 1,0 1-1,-1-1 0,1 1 1,0-1-1,0 1 0,-1 0 1,1-1-1,-1 1 1,1 0-1,0 0 0,-1 0-1,7 6 16,2-5-34,-6-2-35,1 0-80,1 0 56,-2-1 35,2-3 41,-3 0 58,-1-6 83,0-3 22,2 1-97,2-2-31,10-36 44,-1-3-25,-12 32-38,6-22 2,-2 25-17,1 0 1,1-1-1,1 0-6,8-20-72,2 1 1,5-6 77,-5 10-83,-8 6 40,-6 16 30,1-1-1,0 1 0,1 0 0,3-5 14,7-10-16,-7 11-41,0 0 0,1 0 0,2 1 57,3 5-32,-15 9 32,-1 1-1,1-1 1,-1 1-1,0-1 1,1 1 0,-1 0-1,0-1 1,0 1 0,1-1-1,-1 1 1,0-1 0,0 0-1,0 1 1,0-1-1,0 1 1,1-1 0,-1 0 0,0 1-1,0 0 1,0 0-1,0 0 1,0-1-1,0 1 1,0 0 0,0 0-1,0-1 1,0 1-1,0 0 1,0 0-1,0-1 1,0 1-1,0 0 1,1 0 0,-1 0-1,0 0 1,0-1-1,0 1 1,0 0-1,1 0 1,-1 0-1,0 0 1,0-1 0,0 1-1,1 0 1,-1 0-1,0 0 1,0 0-1,0 0 1,1 0-1,-1 0 1,0 0 0,0 0-1,1 0 1,-1 0 0,34-2-15,-32 2 11,0 0 1,0 0-1,0 0 0,0 1 1,0-1-1,0 1 1,0-1-1,0 1 1,0 0-1,0-1 1,0 1-1,0 0 1,0 1 3,20 19-97,-8-7 53,0-1 29,0-2 0,3 2 15,-3-3 16,-1 0-1,0 1 0,-1 0 1,9 11-16,-2 3 35,0 0 11,1-1 1,2 0-47,13 13 69,-5 1-80,25 27-61,-41-51 82,0-1-1,3 1-9,40 30 107,-37-26-71,20 14 19,-28-25-35,1 0 0,-1-1 0,13 4-20,14 7 89,-15-4-4,12 6 26,-31-17-102,0-1 1,0 1-1,0-1 0,0 0 1,0 0-1,0-1 0,4 0-9,48 0-64,-54 0 74,0 0-1,-1 0 0,1-1 1,-1 1-1,1-1 0,0 0 1,-1 0-1,0 0 1,1 0-1,-1 0 0,0-1 1,1 1-1,-1-1 0,0 1 1,0-1-1,0 0-9,0 0 19,0 0 0,0 0 1,-1-1-1,1 1 0,-1 0 0,1-1 0,-1 1 0,0-1 0,1 1 1,-1-1-20,3-13 107,2-4-11,7-5-59,-11 22-41,0-1 1,0 0-1,0 0 0,0 0 1,0-3 3,6-35-68,-4 16 20,9-17 0,-4 3 32,-7 26 30,1 1 1,1-1-1,2-3-14,3-5 34,12-19-34,12-14-35,-19 32 4,8-11-36,8-9 19,2-1-2,-26 35 20,1 0 1,0 1-1,8-8 30,-11 13-6,0 0 1,0-1-1,0 2 0,0-1 0,1 0 6,-2 2-2,-1 0 0,0 0 0,1 0 0,-1 1 0,1-1 0,-1 1 0,0 0 0,1 0 1,0 0 1,2 0-14,0 0 0,-1 1 1,1-1-1,0 1 1,3 2 13,-5-2-4,0 0 0,0 1 0,-1-1 0,1 1 0,-1-1 0,1 1 0,-1 0 0,0 0 0,0 0 0,1 1 4,17 15 8,-11-12 5,43 28 53,-16-14-70,102 41-82,-115-52 114,-1 2 0,0 0-1,0 2 1,-2 0 0,12 10-28,11 14-5,-6-10-1,-26-14 7,-8-10 1,0 1 0,0-1 0,0 0 0,0 1 0,2 0-2,1-1 7,0 1 0,0-1 0,1 1 0,0-1-7,8 3 9,18 14-25,-12-10-8,20 6 24,-32-12-1,1-2 0,0 1-1,-1-1 1,1 0 0,0-1-1,1 0 2,-7-1 5,-1 0 0,0 1 0,0-1 0,0 1 0,0 0 0,0 0 0,0 0 0,0 0 0,0 1 0,0-1 0,0 2-5,0-2 8,-1 0-1,1 1 0,-1-1 0,1 0 0,-1 0 0,1-1 1,0 1-1,-1 0 0,1-1-7,-1 0 1,0 0 1,0 0-1,-1 0 0,1 0 0,0-1 0,-1 1 1,1-1-1,0 1 0,-1-1 0,1 1 1,0-2-2,1 1 3,0-1 0,0 0 1,0 0-1,0 0 1,0-1-1,-1 1 0,1-1 1,-1 1-1,0-1 1,0 0-1,0 0 0,0 0 1,0 0-1,-1 0-3,5-9 20,-2 0 0,0 0-1,1-6-19,4-12 11,5-3-6,-13 29-5,0 1 0,-1 0 0,1 0 0,1 0 0,-1 0 0,0 0 0,1 0 0,-1 0 0,1 0 0,0 0 0,0 1 0,0-1 0,0 1 0,1-1 0,7-8 6,-3-5-52,-6 11 32,0 0-1,0-1 1,-1 1 0,0-1-1,0 0 15,0 4 6,0 0 1,1 0-1,-1 0 0,0 1 0,1-1 1,-1 0-1,1 0 0,-1 0 0,1 1 1,0-1-1,0 0 0,0 1-6,13-16-15,-11 14-2,-1 0 0,1 0 0,-1 1 0,0-1 0,0-1 0,0 1 17,5-14-64,6 11 42,-6-8 76,7 8 15,-9-3-71,-5 9 0,1-1 0,-1 0 0,0 1 0,1-1-1,-1 1 1,1-1 0,-1 1 0,0-1 0,1 1 0,-1 0 0,1-1 0,-1 1 0,1-1 0,-1 1-1,1 0 1,0-1 0,-1 1 0,1 0 0,-1 0 0,1 0 0,0-1 0,-1 1 0,1 0-1,-1 0 1,1 0 0,0 0 0,-1 0 0,1 0 0,0 0 0,-1 0 0,1 0 0,0 1 2,16-1-38,5-1-3,20 4 41,-6 5-24,-12 2-28,-4 0 27,44 20-57,-4-3 28,-39-16 55,16 12-1,63 37 69,1 1 43,-50-26-26,27 17 54,-25-22-88,-37-24-45,-1 0 1,2-1 0,-1-1 0,1-1-1,-1 0 1,7 0-8,-4-1 18,-1 1 1,1 1-1,0 1-18,-5 0 8,0-1 0,0-1 0,0 0 0,1 0-1,-1-2 1,1 0 0,-1 0 0,8-2-8,-11 1 12,6 1 10,-13 0-13,1-1-1,-1 0 1,1 0 0,0 0 0,-1-1 0,1 1-1,-1-1 1,1 0 0,1-1-9,8-4 30,-10 4-21,0 0 0,-1 1 0,1 0 0,1-1 0,-1 1 1,0 0-1,0 1 0,0-1 0,3 1-9,5 0-7,-7 1 21,-1-1-1,0 0 1,0 0-1,0 0 1,0 0-1,0-1 1,0 1-1,1-1 0,-1 0 1,0 0-14,-1-8 22,-3-28 189,0 25-193,0-2-8,0 9-8,1-1 0,-2 0-1,1 0 1,-1 0 0,0 1 0,0-4-2,-13-18-75,13 23 61,0-1 1,0 0-1,0 0 0,0 0 0,1-2 14,1-29 0,0 6 53,-1 27-54,0-1 0,0 1 0,0 0 0,1 0-1,0-1 1,-1 1 0,1 0 0,0 0 0,1 0-1,-1 0 1,2-2 1,5-15-23,-6-1-31,-2 11 2,-1 8 40,1 0 0,0-1 0,0 1 1,1 0-1,-1 0 0,0 0 1,1-1-1,0-1 12,-1 4-4,1-1 1,-1 0-1,0 1 1,1-1-1,0 1 0,-1-1 1,1 1-1,-1-1 0,1 1 1,0-1-1,-1 1 0,1 0 1,0-1-1,-1 1 1,1 0-1,0-1 0,0 1 1,-1 0-1,1 0 0,0 0 1,0 0-1,-1 0 0,1 0 1,0 0-1,0 0 1,0 0 3,25-1-63,-14 1 80,1 0 0,-1 0-1,1 1 1,-1 0 0,1 1-17,27 12 11,1-7 10,-19-1-18,-1 2 0,11 5-3,-10-3-1,-14-7 1,1 1 0,-1 1 0,0-1 0,-1 2 0,1-1 0,3 4 0,21 15 0,102 57 11,-120-72 5,1 0 0,0 0 0,5 1-16,50 16 32,-39-6-26,-11-6-1,-4-6 1,0-1 0,1 0 0,-1-1 0,7 0-6,6 4 2,6 2 10,-21-6 10,0-1 0,1-1 0,-1 0 0,1-1 0,0 0 0,0-2 0,10 1-22,-18-2 22,0 1 1,0 0-1,0 0 1,3 1-23,23 8 12,-27-8-18,-5-2 5,1 1 1,-1-1 0,0 0 0,1 1 0,-1-1 0,1 0 0,-1 0 0,0 0-1,1 0 1,-1 0 0,0 0 0,1 0 0,-1-1 0,1 1 0,-1 0 0,0-1-1,1 1 1,-1-1 0,0 0 0,0 1 0,1-1 0,-1 0 0,0 0 0,0 0-1,1-1 1,7-4 9,-7 6-4,0-1 1,0 0 0,0 0-1,0 0 1,0 0-1,0-1 1,0 1-1,0 0 1,-1-1-1,1 1 1,0-1-1,-1 0 1,1 0-1,-1 1 1,0-1 0,1 0-1,-1 0 1,0 0-1,0 0 1,-1-1-1,1 1 1,0 0-1,-1 0 1,1 0-1,-1-1 1,1-1-6,5-49 59,8 6-43,-12 29-8,0-1 0,-2 1 0,0-14-8,-1-2-14,1-161-162,0 187 164,1 0-1,0 0 1,0 0 0,1-1 12,7-22-16,-6 22 17,1-12-13,-4-7-97,-1 17 60,1 10 49,0 1 1,0 0-1,0-1 1,0 1 0,0 0-1,0 0 1,0-1-1,0 1 1,1 0 0,-1-1-1,0 1 1,0 0 0,0 0-1,0-1 1,0 1-1,0 0 1,1 0 0,-1-1-1,0 1 1,0 0-1,0 0 1,1 0 0,-1-1-1,0 1 1,0 0 0,1 0-1,12-13 42,-13 12-43,0 1 1,1 0-1,-1 0 0,0-1 0,0 1 0,0 0 0,1 0 1,-1 0-1,0-1 0,0 1 0,1 0 0,-1 0 1,0 0-1,0 0 0,1 0 0,-1-1 0,0 1 0,0 0 1,1 0-1,-1 0 0,0 0 0,1 0 0,-1 0 1,0 0-1,0 0 0,1 0 1,9 0-37,-6-1 28,1 1 0,-1 0 0,1 0 0,0 0 0,-1 0 0,1 1 0,-1 0 0,1 0 1,1 1 8,11 12-5,-13-11 2,-1 0 1,0 0 0,1 0-1,0 0 1,-1 0 0,1-1-1,1 0 3,49 22-69,26 23 32,1 0 31,-59-37 6,0-1 0,9 1 0,12 5 0,-15-4 0,-15-5 0,0 0 0,1-2 0,0 0 0,8 2 0,38 0 11,-29 0 12,-10-2-4,-1-1 0,1 0 0,4-2-19,13 0 12,-25 0-7,0 0 0,0-2 0,0 1 0,0-2 0,8-1-5,0-3 3,-12 3-7,0 1 0,-1 0 1,1 0-1,0 1 0,3 0 4,-9 1-6,-1 0 0,0 0-1,0 0 1,0-1 0,0 1-1,0 0 1,1-1 0,-1 0-1,0 0 1,0 1 0,0-1-1,-1 0 1,1 0 0,0-1 6,14-6-8,-5 6 19,-9 1-6,0 1 0,-1 0-1,1-1 1,-1 1 0,1-1 0,-1 1 0,1-1 0,-1 0 0,1 1-1,-1-1 1,2-1-5,-2 0 12,0 1 0,0-1-1,0 0 1,0 0 0,0 0 0,0 0-1,0 0 1,-1 0 0,1-1-12,0-1 17,0 1 0,0 0 0,0 0 1,1 0-1,-1 0 0,1 1 0,-1-1 0,1 0 0,0 1 1,2-3-18,-2 3 2,0 0-1,-1 0 1,1-1 0,0 1 0,-1-1 0,1 0 0,-1 1 0,0-1 0,0 0 0,0 0 0,0 0 0,0 0 0,-1 0 0,1 0-2,3-14 10,4 0 20,-7 16-26,0-1 0,0 0 0,0 0-1,0 1 1,0-1 0,0 0 0,-1 0 0,1 0 0,-1 0-1,0 0 1,1 0 0,-1 0 0,0 0-4,0-1 2,0 1 1,0 0-1,1 0 0,-1 0 1,1 0-1,-1 0 0,1 0 1,0 0-1,-1 0 1,1 0-1,0 0 0,1 0 1,-1 0-1,0 1 0,0-1 1,1 0-1,-1 1 1,2-1-3,0-2 42,-3 1-68,0-31-99,0 11 111,0 21 17,0 0 0,0 0 0,-1 0-1,1 0 1,-1 0 0,1 0 0,-1 0 0,0 0 0,1 0 0,-1 0 0,0 1 0,0-1-1,-1 0-2,-6-15-16,7 10 11,-1-1 0,1 1 0,0-1 0,1 1 0,0-1 0,0-2 5,-2-32-2,-11-22 2,9 29 0,2 14 12,-1 1 0,-1-1 0,-1 1 0,0-1-12,-2-2-13,2-1-1,-2-15 14,4 20-7,-1 0 0,0 0 0,-7-16 7,3 17 0,6 15 0,0-1 0,1 0 0,-1 0 0,1 0 0,0 0 0,0 0 0,0 0 0,1 0 0,-1 0 0,1 0 0,0-2 0,0 1 0,0 0 0,0 0 0,-1 0 0,1 0 0,-2-4 0,-12-14 11,14 22-10,0 1 0,-1-1 0,1 1 0,0-1 0,0 1 0,-1-1 0,1 1 0,0-1 0,0 1 0,0-1 0,0 1 0,-1-1 0,1 1 1,0-1-1,0 1 0,0-1 0,0 1 0,1-1 0,-1 0 0,0 1 0,0-1 0,0 1 0,0-1 0,0 1 0,1-1 0,-1 1 0,0-1 0,0 1 0,1-1 0,-1 1 0,0 0 0,1-1 0,-1 1 0,1-1 0,-1 1 1,1-1-3,-1 1 1,1 0-1,0 0 0,-1 0 0,1 0 0,0 0 0,0-1 0,-1 1 1,1 0-1,0 1 0,-1-1 0,1 0 0,0 0 0,0 0 0,-1 0 1,1 0-1,0 1 0,-1-1 0,1 0 0,0 1 1,3 2-4,1 0-1,-1 0 1,0 0-1,0 0 1,-1 1-1,1 0 1,-1 0 4,3 2 0,-1 0 0,1-1-1,0 1 1,4 1 0,27 14-19,-20-12-22,1-2 1,-1 0-1,1-1 1,9 1 40,4-1-28,-16-4 34,0 2 0,-1-1-1,12 6-5,-16-5 15,0-1 1,0 0-1,0 0 0,1-1 0,-1 0 0,1-1 0,3 0-15,28 0-10,-21 0-4,-11-1 11,0 1 0,-1-1 0,1-1 0,0 1 0,-1-2 0,6 0 3,15-12 22,17 7 63,-17-6-64,-15 10-20,-12 3 2,0-1-1,-1 1 1,1-1 0,0 1 0,0-1-1,-1 0 1,1 0 0,2-2-3,-4 3 3,0-1 0,0 0 0,0 0 0,0 0 0,0 0 0,0 0 1,-1 0-1,1 0 0,0 0 0,0 0 0,-1 0 0,1 0 0,-1 0 0,1-1 1,-1 1-4,2-9 27,0 1 0,-1-1 1,-1 0-1,0 1 0,0-1 1,-1-5-28,0-6 44,1 4-9,0-1 1,-4-12-36,2 17 3,-2 0 0,0 0 0,-1 0 0,-4-8-3,-3-9 18,2 5-16,1-1-1,1 1 1,-2-17-2,7 19-6,1 10-9,0-1-1,-1 1 0,-1 0 0,0 0 0,-1-2 16,-4-8-22,-5-14 21,-4 3 51,5 10 11,7 4-49,2 4-21,-4-1 0,6 15 5,1 0-1,0 1 0,1-1 1,-1 0-1,0 0 0,0 0 0,1 0 1,-1 0-1,1 0 0,-1 0 1,1 0-1,0 0 0,0 0 5,0 1-2,0 0 0,0 0-1,0 0 1,0 1 0,0-1-1,0 0 1,0 0 0,0 0-1,-1 0 1,1 0 0,0 1-1,-1-1 1,1 0 0,0 0-1,-1 1 1,1-1 0,-1 0-1,0 0 1,1 1 0,-1-1-1,1 1 1,-1-1 0,0 0-1,1 1 1,-1-1 0,0 1 2,0-1-1,0 1 0,1-1 1,-1 1-1,0-1 0,1 1 0,-1-1 1,1 0-1,-1 1 0,0-1 0,1 0 1,0 1-1,-1-1 0,1 0 0,-1 0 0,1 0 1,0 1-1,-1-1 0,1 0 0,0 0 1,0 0-1,0 0 0,0 0 0,0 0 1,0 1-1,0-1 0,0 0 1,0-3-13,1 1-1,0 0 0,0 0 0,0 0 1,0 0-1,0 0 0,1 0 1,-1 0-1,1 0 0,0 0 1,0 1-1,0-1 0,0 1 1,0-1-1,1 1 0,-1 0 0,3-1 14,1-3-17,-6 5 13,0 1 1,1 0 0,-1-1-1,0 1 1,1 0 0,-1 0 0,0-1-1,1 1 1,-1 0 0,0 0-1,1 0 1,-1-1 0,1 1 0,-1 0-1,0 0 1,1 0 0,-1 0-1,1 0 1,-1 0 0,0 0 0,1 0-1,-1 0 1,1 0 0,-1 0-1,0 0 1,1 0 3,21 0-61,3 0 47,66 0 80,-58 0-94,-21 1 10,1-1 0,-1 2 1,0 0-1,9 2 18,17 4-20,-17-5 2,1-2-1,0 0 19,0-1-40,0-1 0,10-3 40,45-9-27,7 6 81,-51 2 19,15-5-73,-9 1 87,23-1-87,-32 8 26,-14 1-12,0-1-1,12-3-13,-18 2-14,-1 0 1,0-1-1,0 0 1,-1 0-1,7-5 14,-4 3-17,23-13-31,17-11 3,2-2 58,-21 10 53,1 2 1,2 1-67,-12 7-8,-2-4 77,-1-1 318,14-15-387,-34 32 3,0 0-1,1 0 1,-1 0 0,0-1-1,0 1 1,0 0 0,1 0-1,-1-1 1,0 1 0,0 0-1,0 0 1,0-1 0,1 1-1,-1 0 1,0 0 0,0-1-1,0 1 1,0 0 0,0 0-1,0-1 1,0 1 0,0 0-1,0-1 1,0 1 0,0 0-1,0-1-2,0-12-74,0 13 67,0-1 1,0 1-1,0 0 1,0 0 0,0-1-1,0 1 1,0 0 0,0-1-1,0 1 1,0 0 0,0 0-1,0-1 1,-1 1 0,1 0-1,0 0 1,0-1-1,0 1 1,0 0 0,-1 0-1,1-1 1,0 1 0,0 0-1,0 0 1,-1 0 0,1-1-1,0 1 7,-3-4-71,0 0 41,0 0-34,-3 1-50,-3-2-76,-7-2 114,9 4 65,-1 1-1,1 1 1,-1-1 0,1 1 0,-1 1-1,0-1 1,-3 1 11,-1 0-12,0 0-1,0-1 1,-3-1 12,-15-6-37,22 6 22,0 0 0,0 0 0,0 1 0,0 0 0,-6 0 15,-83 1-11,82 0 17,1 0-49,-18 0-112,30 1 125,4 2 7,0-1 20,0-1 3,-1 1 0,1-1 0,-1 0 0,1 0 0,0 1 1,-1-1-1,1 0 0,0-1 0,0 1 0,0 0 0,0 0 1,0-1-1,0 1 0,0-1 0,0 0 0,0 1 0,0-1 0,0 0 1,0 0-1,0 0 0,1-1 0,16 1 17,-6-1 15,1 1-1,0 0 1,0 1 0,9 3-32,-5-1 24,2 2-11,0-2-1,1 0 1,0-1 0,0-2-13,400 0 245,-281 0-199,-2 0-44,-134 1 9,0-2 1,0 1 0,0 0-1,0-1 1,0 0-1,0 0 1,0 0-1,0 0 1,0-1-1,-1 0 1,1 1-1,0-2-11,2 0 38,1-1 159,-10 1-106,-9-8-64,2 2-25,1 0 1,1 0 0,0 0-1,-2-4-2,3 3-3,-14-23 113,-12-22-110,24 36 36,-6-13-5,12 28-34,0-1 1,0 1-1,0 0 0,0 0 0,-2-1 3,-28-22-26,22 14 40,1-1 0,0 0 0,-7-13-14,1 1-16,9 16 4,-4-8-26,9 2-18,2 14 42,0 0 0,-1 0 1,1 0-1,0 0 0,-1-1 1,1 1-1,-1 0 1,0 0-1,0 0 0,0 0 1,0 1-1,0-1 0,0 0 1,0 0-1,-1 1 0,1-1 1,-1 0-1,0 0 14,2 2-2,0 0 0,0 0 0,0 0 0,-1 0 0,1 0 0,0 0 0,0 0 1,0 0-1,0-1 0,0 1 0,0 0 0,-1 0 0,1 0 0,0 0 0,0 0 0,0 0 0,0 0 0,0-1 0,0 1 0,0 0 0,0 0 0,0 0 0,0 0 0,0 0 0,0-1 0,0 1 0,0 0 0,0 0 0,0 0 0,0 0 0,0-1 0,0 1 0,0 0 0,0 0 0,0 0 0,0 0 1,0 0-1,0-1 0,0 1 0,0 0 0,0 0 0,0 0 0,0 0 0,0 0 0,0 0 0,1-1 0,-1 1 0,0 0 0,0 0 0,0 0 0,0 0 0,0 0 0,0 0 0,1 0 0,-1 0 0,0 0 0,0-1 2,5-3-23,10-12 20,-11 13-5,-1 1 1,1-1 0,0 0 0,0 1 0,0 0 0,0 0 0,0 0 0,0 0 0,5 0 7,48-11-86,-37 9 65,30-9 18,26-17 63,-41 16-37,-24 10-19,0-1 0,0 0 0,-1 0 0,0-1 0,0-1 0,-1 0 0,0 0 0,8-8-4,0-2 1,31-29 46,-39 39-23,0-1 0,1 2 0,1-1 0,6-2-24,6-6 0,-17 10-10,-1 1 0,0-2 0,0 1 1,0 0-1,-1-1 0,3-5 10,10-13 22,-10 7 36,1 12-14,-2 0 5,-3-12 61,-3 16-95,-1-23 84,-2 16-80,-10 1 61,6-10-5,5 13-76,-1 0 0,0 0-1,0 1 1,-1-1 0,1 1 0,-1-1 0,1 1-1,-1 0 1,-4-2 1,4 3 6,0 0 0,0-1-1,0 1 1,1-1 0,-1 0-1,1 0 1,-1 0 0,1-1 0,0 1-1,1-1 1,-1 0 0,0 0-1,1 0 1,0 0-6,-10-15 27,9 15-19,1-1 0,-1 1 1,1-1-1,0 0 0,1 1 0,-1-1 0,1 0 1,0-1-9,-2-28-13,2 24 8,0 1 0,0 0-1,-1 0 1,0 0 0,-1 0 0,-2-7 5,3 9-1,1 5-2,1-1 0,-1 1 0,1-1 0,0 1 0,-1-1 0,2 1 0,-1-1 0,0 0 0,0 1 0,1-1 0,-1 1 0,1-1 0,0 1 0,0-1 0,0 1 0,0 0 0,0-1 0,0 1 0,1 0 0,1-2 3,3-6-25,34-71-92,-37 75 100,0 0 0,1 1 1,0 0-1,0-1 1,2-1 16,23-20-15,-5 5 33,27-35 24,-33 41-53,1 0 0,14-8 11,31-24-52,-4-9 26,1 0 46,-1 9 7,-40 31-23,21-16 3,-15 18 2,5-4 3,-22 10-11,0 0 0,0-1 0,-1-1 0,0 1 0,5-11-1,15-19 11,32-41 69,-57 78-77,-1 0 0,0-1-1,0 1 1,0-1 0,0 1 0,-1-1 0,1 1 0,-1-1-1,0 0 1,0 0 0,0 0 0,-1 0 0,0 0 0,1 1 0,-1-3-3,0 3 9,0 1 0,0-1 0,0 1 0,1-1 0,-1 1 0,1-1 0,-1 1 0,1 0 0,0-1 0,0 1 0,0 0-1,1 0 1,0-2-9,-1 2 15,1 0-1,-1 0 1,0 0-1,0 1 0,-1-1 1,1 0-1,0 0 1,-1 0-1,1 0 0,-1 0 1,0-1-1,1 1 1,-1-1-15,-2-9 1,2 12-5,0-1-1,0 1 0,-1-1 1,1 1-1,0 0 1,-1-1-1,1 1 1,0-1-1,-1 1 0,1 0 1,0-1-1,-1 1 1,1 0-1,-1 0 0,1-1 1,-1 1-1,1 0 1,-1 0 4,-7-6-85,2-2 31,6 7 53,0 1 0,-1-1 0,1 1 0,0-1 0,-1 0 0,1 1 0,0-1 0,-1 1 0,1 0 0,-1-1 0,1 1 0,-1-1 0,1 1 0,-1 0 0,1-1 0,-1 1 1,0 0-1,1 0 0,-1-1 0,1 1 0,-1 0 0,0 0 0,1 0 0,-1 0 0,0 0 0,1 0 0,-1 0 0,0 0 0,1 0 0,-1 0 0,1 0 0,-2 0 1,0 0-6,0 0 0,0 0 0,-1-1 0,1 1 0,0-1 0,0 1 0,-1-1 0,1 0 0,0 0 1,0 0-1,0 0 0,0 0 0,0-1 6,0 1-12,0 0-1,0 0 1,0-1 0,0 2 0,0-1 0,0 0 0,0 0 0,-1 1 0,1-1 0,0 1-1,0-1 1,-1 1 0,1 0 12,0 0-7,-1 0-1,1 0 0,0-1 1,0 1-1,-1-1 1,1 1-1,0-1 1,0 0-1,0 0 0,0 0 1,0 0-1,0 0 1,0-1 7,0 1-8,0 0 0,0-1 1,0 1-1,0 0 1,0 1-1,-1-1 0,1 0 1,0 0-1,0 1 1,0 0-1,-1-1 0,1 1 1,-1 0 7,-21-1 57,5-4-71,18 5 9,0-1 0,0 1 0,0-1 0,0 0-1,0 0 1,0 1 0,0-1 0,0 0 0,1 0 0,-1 0-1,0 0 1,1 0 0,-1 0 0,0 0 5,1-1-14,-1 0 1,0 0 0,1 0-1,-1 0 1,1 0 0,-1 0-1,1 0 1,0 0 0,0-2 13,0-10-15,-1 8 24,1 0 1,1 0 0,-1 0-1,1 1 1,0-1-1,0-2-9,13-23 70,-11 14-41,-3 11-23,1 0 0,0 0 0,1 0 0,1-3-6,0 2-14,1 1 0,0 0 0,1-1 0,-1 2-1,1-1 1,0 0 0,0 1 0,3-2 14,23-25-68,49-83-28,-57 86 85,-2-1 0,16-32 11,-2 5-39,-22 37 21,0-2 0,-1 1-1,-1-1 1,6-20 18,5-18 20,-4 19 40,-12 30-29,-4 7-16,0 0 1,0 0-1,0-1 1,0 1-1,0-2-15,0-20-28,-1 15 6,0 7 20,-1 0-1,0 1 0,0-1 0,0 0 0,0 0 0,0 0 0,-1 1 1,0-1-1,1 0 0,-1 0 0,-1 0 3,-5-8-15,5 10 2,1 0 1,-1 0 0,0-1-1,0 2 1,0-1-1,0 0 1,0 0 0,-1 1-1,1-1 1,0 1-1,-1-1 1,1 1 0,-1 0-1,-1 0 13,-19-2-35,-31 3 110,46-1-94,6 1 13,0 0 1,0 0 0,0 0 0,0 0 0,-1 0 0,1 0 0,0 0 0,0 1 0,0-1 0,0 1 0,0-1 0,-2 2 5,-2 11-6,-11-6-10,-3 7-53,3-8 21,7 11-11,-17 3 6,26-19 52,0 0 0,0 0 0,1 0 0,-1 1 0,0-1 0,1 0 0,-1 0 0,1 0 0,-1 1 0,0 0 1,-1 4-1,-7 8 0,-22 17-92,14-15 86,15-14 16,0 0-1,0-1 1,0 1 0,0 0 0,0-1-1,0 0 1,0 1 0,-1-1 0,1 0-1,0 0 1,-2 0-9,-3 1 28,1-2 0,0 1 0,-1-1 0,-4 0-28,9 0 12,0-1 0,-1 1 0,1-1 0,0 1 0,0-1 0,0 0 0,0 0 0,0 0 0,0 0 0,0 0 0,-1-1-12,-8-5 44,-2 1 1,10 5-42,0 0 0,0-1 1,0 1-1,0-1 0,1 0 1,-1 0-1,1 0 0,-1 0 1,1 0-4,-8-8 11,5 6 1,1 0 0,0 0 1,0 0-1,1-1 1,-1 1-1,1-2-12,-4-14 48,-6 0 16,6 0-75,1 10-4,4 8 14,1 0 0,0 1 0,0-1-1,0 0 1,0 0 0,0 0 0,0 0 0,1 0 0,-1 0 0,1-1 0,-1 1 0,1 0-1,0 0 1,0 0 0,0-2 1,0-1-3,0 0 0,0 0 0,-1 0-1,1 0 1,-2-3 3,-12-19-53,14 24 55,-1 1 1,1-1-1,-1 1 0,1-1 1,0 0-1,0 1 0,0-3-2,0 1 9,1 0 0,-2 0-1,1 0 1,0-1-1,-1 1 1,0 0 0,0 0-1,0-1-8,-2-1-5,0 0 0,0-1-1,0 1 1,-2-2 5,4 6-2,0 1 0,0 0 0,0 0 0,0-1 1,0 1-1,0 0 0,0 0 0,-1 0 0,1 0 0,0 0 0,0 1 0,-1-1 1,1 0-1,-1 1 0,1-1 0,-1 1 0,1-1 0,-1 1 0,1 0 0,-1-1 1,1 1-1,-1 0 0,1 0 0,-2 0 2,-2 1 1,0 0 0,1 0-1,-1 0 1,0 1 0,1 0 0,-4 1-1,0 0-3,-3 2-8,1 1-1,-1-1 0,1 2 1,0-1-1,0 1 0,-3 4 12,-3 1 1,0 0-1,-4 1 0,-3 1 18,-11 7 44,-7 1-62,28-14 14,1-1 0,0 2 1,0 0-1,0 0-14,-7 7 44,15-14-31,1 1 0,-1-1-1,0 0 1,0 0 0,0 0-1,-2 0-12,-23 5 136,6-3 4,3 2-2,10-3-38,-1 0 0,0 0 1,0-1-1,-11 0-100,19-1 15,1-1 0,-1 0-1,0 0 1,1-1 0,-1 1 0,1 0 0,-1-1 0,0 0-1,1 0 1,-1 1 0,1-2 0,0 1 0,-1 0 0,1 0-1,0-1 1,0 1 0,0-1 0,-1 0 0,2 1 0,-1-1 0,0 0-1,0 0 1,0-1-15,-1-3 15,0 0-1,0 1 0,1-1 0,0-1 1,0 1-1,0 0 0,1 0 1,0-1-1,0 1-14,-3-14 26,-9-37-37,6 0-15,-6 10 20,10 23 18,2 0 1,0 0-1,2-7-12,-1-1 33,-2 9 51,-7-1-4,4 11-36,4 10-38,0 0 0,0 1 0,1-1 0,0 0 0,-1 0 0,1 0 0,0-1-6,0 4 0,0-1-5,1 0-1,-1 0 1,0 0-1,0 0 1,-1 0-1,1 0 0,0 0 1,0 0-1,0 0 1,-1 0-1,1 0 1,0 1-1,-1-1 1,1 0-1,-1-1 6,-5-1-86,-5 2-102,8 5 55,-16 14 93,-3 4 48,16-14-13,-1 0 0,1 1 0,0 0 0,1 0 1,0 0-1,0 1 0,1 0 0,-1 6 5,-6 10-9,2-7 7,-1-1 1,-1 0 0,-1-1-1,-7 8 2,-14 23 0,-14 32 0,-7 1 11,16-17 35,7-13 91,-8 8-137,25-40 23,-1 0 0,-12 11-23,-10 10 91,35-37-84,-2 2 17,1-1-1,-1 1 1,0-1-1,0 1 1,-3 1-24,5-5 3,0 0 0,0 0-1,0 0 1,0 0 0,0 0 0,0-1 0,0 1 0,-1 0 0,1-1 0,0 0 0,0 0-1,-1 1 1,1-1 0,-1-1-3,1 1-4,0 0 0,0 0 0,-1 0 0,1 0 1,0-1-1,0 1 0,0-1 0,0 0 0,0 1 0,0-1 0,0 0 0,0 0 0,0 0 0,0-1 0,1 1 0,-1 0 0,0-1 0,-1-1 4,0-1-6,0-1 0,0 1 0,0-1 0,0 0-1,1 0 1,-1-1 6,-2-4-14,-23-56-81,6 2 106,12 33 25,4 14-2,1 0 1,-1-10-35,3 7 4,3 12-7,-2 0 0,1-1 0,-3-6 3,0 5-2,-1 0 0,1 0 0,-2 0 2,-5-11 0,-9-27 14,17 38-12,-1 0 0,0 0 1,0 0-1,-1 1 0,-1-1 1,1 1-1,-2 0 0,-3-3-2,-16-8-23,19 15 24,1 0-1,-1 0 1,-4-4-1,2-1 21,-7-6-4,1 5-34,-5 4-9,10 1 21,8 5 9,0-1-1,0 1 0,0 0 1,0 0-1,1 0 0,-1 1 1,0-1-1,0 0 0,-1 1 1,1-1-1,0 1 0,0 0 1,0-1-1,0 1-3,-28 0-32,7 0-21,1 0 0,-1 2 53,-8 4-32,-2 7 37,23-8 11,-1 1 0,1 1 0,0 0 0,-5 5-16,-33 34 18,31-29-25,1 1-31,1 0 1,-4 7 37,-21 24-76,6-18 56,18-18 22,-22 18 17,6 7 2,23-26-21,0-1 0,-1-1 0,0 1 1,-7 5-1,-8 3-20,0 0-5,1 1 0,0 2 25,10-7 12,3-3 26,0-1 1,-1-1 0,-2 1-39,11-8 8,-1 0 1,0-1-1,1 0 0,-1 0 0,0 0 0,0-1 1,0 1-1,-1-1 0,1 0 0,0 0 0,0 0 1,-1-1-1,-1 1-8,-20-3 138,6-5-72,2-6-60,1-9-45,14 17 34,0-1 0,1 1 0,0-1 0,0 0-1,0 0 1,1 0 0,-1-2 6,-5-18 7,-6-1 40,11 20-42,1 0 0,0-1 0,0 0 0,1 1 0,0-1-1,0-2-5,-2-32 8,-11-15 13,6 13-16,-6 4-5,7 16-1,6 19 0,-1-1 0,-1 1 0,1 0 0,-1-1 0,0 1 0,0 0 0,0 0-1,-1 0 1,0 0 0,0 1 0,0-1 0,0 1 0,-1 0 0,-3-4 1,-7-8-55,10 12 42,0-1 0,0 1 0,0 0 0,0 0-1,0 0 1,-1 0 0,0 1 0,0 0 0,0 0 0,-1 0 13,0 2-21,1 0 0,-1 0 1,0 0-1,1 1 1,-1 0-1,-3 0 21,-5 1-26,12-2 24,0 1 0,1 1 0,-1-1-1,0 0 1,0 0 0,0 1 0,1-1 0,-1 1 0,0-1-1,1 1 1,-3 1 2,-17 16-8,14-11 8,0 0 0,0 1 0,1-1 0,0 1 0,1 1 0,-1-1 0,1 1 0,-3 9 0,4-7 2,-1-1-1,0 1 0,0-1 1,-1 0-1,-1 0 0,1-1 1,-2 1-1,-6 6-1,4-6 12,0 0 1,1 1-1,-2 3-12,7-7-4,-1 0 0,1 1 0,0-1 0,0 3 4,0 2-4,-1-1 0,-1 0 0,1 0 0,-2-1 0,0 0 0,0 0 0,-1 0 0,0-1 4,-12 12 13,15-16 10,0 1-1,-1-1 0,1 0 0,-1-1 1,0 1-1,-1-1 0,1 0 0,-1-1 1,-4 2-23,2 1 50,8-5-47,0 0 1,0 0-1,0 0 1,0 0-1,0 0 1,-1-1-1,1 1 1,0-1 0,0 1-1,-1-1 1,1 1-1,0-1 1,-1 1-1,1-1 1,-1 0-1,1 0 1,0 0-1,-1 0 1,1 0-1,-1 0 1,1 0 0,0-1-1,-1 1 1,1 0-1,-2-1-3,-15-7 20,-4-5-47,19 11 20,0 0 1,0-1 0,0 1-1,0-1 1,1 1-1,-1-1 1,1 0 0,0 0-1,0 0 1,0-1-1,0 1 1,0 0-1,1-1 8,-6-29 4,-10 2 43,13 23-43,1 0-1,0-1 1,0 0 0,1 0 0,0 0-1,1 0 1,0 0 0,0 0 0,1-9-5,0 5 10,0 1 1,-1-1 0,-2-3-11,-10-27 26,6 2-116,1 20 37,-1-7 12,4 0 55,3 26-6,0 0 0,-1 0 0,1-1 0,0 1 0,0 0 1,-1 0-1,1 0 0,-1 0 0,0 0 0,0 0 0,0 0 1,0 0-1,0 0 0,0 0 0,-1-1-8,-4-7 11,-1-10-6,-6 0-5,6 0 0,-7 0 0,10 10-8,-1 3-3,0 5-48,-4 1-71,9 4-40,-4 12 38,-2-4 102,-1-3 37,7-8-5,-1 0 0,1 0 0,0 1 0,0-1 0,-1 0 0,1 1 0,0-1 0,0 0 0,-1 1 0,1-1 0,0 0 0,0 1 1,0-1-1,0 1 0,0-1 0,0 0 0,-1 1 0,1-1 0,0 1 0,0-1 0,0 0 0,0 1 0,0-1 0,1 1 0,-1-1 0,0 1-2,-1 7 23,0 1 0,0-1 0,-1 0 0,0 1 0,-3 5-23,-18 46 70,17-45-68,-5 12 0,-18 50-68,22-57 25,-1-1 0,-3 4 41,-20 36-30,12-26 62,-2 11-32,12-24 22,-9 20 47,-7-4 23,17-26-36,0 1 1,1 0-1,-2 5-56,0-1 83,-1 0 1,0-1 0,0 0-1,-2-1 1,1 0-1,-8 4-83,17-15 6,0 0 0,1 0 1,-1-1-1,0 1 0,0-1 0,-1 0 0,1 1 0,0-1 1,0 0-1,-1 0 0,1 0 0,-1-1 0,0 1-6,2-1 1,0 0-1,0 0 1,0 0-1,0 0 1,0 0-1,0 0 1,0-1-1,0 1 1,0 0-1,0-1 0,0 1 1,0-1-1,0 1 1,0-1-1,0 1 1,0-1-1,0 0 1,0 0-1,1 1 1,-1-1-1,0 0 1,1 0-1,-1 0 1,0 1-1,1-1 1,-1 0-1,1 0 1,-1 0-1,1 0 1,0 0-1,-1 0 1,1 0-1,0-1 0,-7-35 11,5 29 0,-1 1-1,0 0 1,0-1 0,-1 1-11,0 0 7,1 0 1,0-1-1,0 1 0,0-1 1,1-2-8,0-3-2,1 0-1,0 0 1,1-6 2,0 0-28,-1 0-1,-1-6 29,-14-47-75,8 41 27,-2-24 48,4-22-43,-8 13-31,9 31 47,3 18 7,0-1 0,-1 0 0,-1 1 0,-3-8 20,-11-19-38,9 22 73,-2-1 0,0 2-35,4 8 12,0 1 1,0 0-1,-1 0 0,-4-2-12,5 5-25,0 0 0,-1 1 0,-5-3 25,-17-12-48,24 13 15,-1 0-14,-4 5 24,-29 2-141,37 1 153,2 0 9,1 0-1,-1 0 0,0 0 0,1 0 1,-1 0-1,0 0 0,1 0 1,-1 0-1,1 0 0,-1 0 1,0 0-1,1 0 0,-1 0 1,0 1-1,1-1 0,-1 0 1,1 0-1,-1 1 0,1-1 1,-1 0-1,1 1 0,-1-1 1,1 1-1,-1-1 0,1 0 0,-1 1 1,1-1-1,-1 1 0,1 0 1,0-1-1,-1 1 0,1 0 3,-6 7-31,-10-1 31,14-6 3,0 0 0,1 0 0,0 0 0,-1 0 0,1 0 1,0 0-1,-1 0 0,1 1 0,0-1 0,0 1 0,0-1 0,0 2-3,-6 13-26,-6-9-49,6 10 43,3-9 38,-1-1-1,0 1 1,0-1 0,-1 0-6,-1 2 9,0 1 0,1 0 0,0 0 0,0 1-9,-2 7 8,2 0 0,0 0 0,0 3-8,-12 39-14,8-38-13,0 1-1,-2-1 0,-9 12 28,-12 15-10,1-3 32,16-24 7,-3 6 65,-11 23-94,21-35 25,0 0-1,-1 0 0,-1-1 0,0 0 0,-2-1 1,0 0-25,-7 6 25,3-4 26,0 2 1,-6 8-52,-4 11 37,19-29-31,-1-1 1,0 0-1,-1 0 0,0-1 1,-1 0-7,-9 0 16,18-4-11,-1-1 1,1 0-1,0 0 1,-1 0-1,1 0 1,-1-1-1,1 1 1,-1-1-1,0 1 1,-1-1-6,2 0 1,0-1 1,0 1-1,0-1 1,1 1 0,-1-1-1,0 0 1,0 1-1,1-1 1,-1 0-1,1 0 1,-1 0 0,1-1-1,-1 1 1,1 0-1,-1 0 1,1-1-2,-26-35 11,-11-6 24,0 0 5,17 8-57,-7-26-41,-22-86-136,27 73 164,6 17 24,13 36 6,-3-11-31,6 28 20,-1 0 1,1 0-1,-1 0 0,0 0 0,0 0 0,-1 0 11,-3-4-28,-4-11-18,6 4 40,4 14 5,0 0 1,0 0 0,0-1 0,-1 1-1,1 0 1,-1 0 0,1 0-1,0 0 1,-1 0 0,0 0-1,1 0 1,-1 0 0,0-1 0,-13-7-60,4 2-3,8 6 47,0 0 0,0 0 0,1 0 0,-1 0 0,0 0 0,0 0 0,0 0 0,0 1 0,0-1 0,0 1-1,-1-1 1,1 1 0,0 0 0,0 0 16,-6-1-39,6 1 31,0 0 0,1 0 0,-1 0 0,0 0 1,1 0-1,-1 0 0,0 0 0,0 0 0,1 0 0,-1 1 0,0-1 0,1 1 0,-1 0 0,1-1 1,-1 1-1,1 0 0,-1 0 0,-1 1 8,0 1-15,1 1 1,-1 0-1,0 0 1,1 0-1,0 0 0,0 0 1,-1 3 14,-12 36-45,10-26 37,-2 2-2,0-1 0,-1 0 1,-2 2 9,-18 26 8,18-32 8,1 1 0,0 0 0,0 4-16,-18 55 32,-7-6-21,7 2 21,7-39-1,7-11-9,-5 18 4,15-29-23,-1 1 0,0-1 1,0 0-1,-1-1 1,-4 6-4,-31 31 24,-7 1 80,19-19 24,28-27-125,0 0 0,0 0 0,0 1 0,0-1 0,-1 0 0,1 0 0,0 0 0,0 1 0,0-1 0,-1 0 0,1 0 0,0 0 1,0 0-1,-1 0 0,1 1 0,0-1 0,-1 0 0,1 0 0,0 0 0,0 0 0,-1 0 0,1 0 0,0 0 0,-1 0 0,1 0 1,0 0-4,-6 0 21,2 0-18,0 1 0,1-2 1,-1 1-1,0 0 0,0-1 1,0 1-1,1-1 1,-2 0-4,-28-13 32,25 12-16,-12-6 11,1-9-44,12 10 12,1 0 0,-1-1 0,2 0 0,-1 0 1,1-1-1,0-1 5,-10-22 34,-2-9-34,13 30 11,-11-31-52,-9-45 41,22 78-1,-5-20-5,-3-22 6,4-27 0,-8 15 11,9 31 13,2 10-5,0 1-1,-2 0 1,-2-4-19,-10-32 11,10 13 21,-16-24 54,13 38-103,8 22 6,1-4-91,0-2-49,-2 5 95,-11-8-104,14 17 56,-2 2 49,-1 7 37,2-7-2,-4 1 4,4-2 15,1-1 0,-1 0 0,0 0 0,1 1-1,-1-1 1,1 0 0,-1 1 0,1-1 0,-1 1 0,1-1 0,-1 1 0,1-1 0,-1 1 0,1-1 0,-1 1 1,1 1-1,-1-1 1,1 1-1,-1 0 1,1-1-1,0 1 1,-1-1-1,1 1 1,0 0-1,0-1 1,0 1-1,1 0 1,-1 4 0,0-1 0,0 1 0,-1 0 0,0-1 0,0 1 0,0 1 0,-57 208 0,45-164 22,-6 7-22,5-21 39,-1-1 0,-2 0 0,-5 5-39,-15 23-5,10-4 10,0-11 40,-3-1 54,24-39-74,-1-1 0,1 0 0,-1-1-1,0 0 1,-4 2-25,-2 4 31,10-11-27,1 0 0,0 0 1,0 0-1,-1 0 1,1 0-1,-1 0 1,0-1-1,0 1 1,1-1-1,-1 0 1,0 0-1,0 0 1,0 0-1,-1 0-4,-25 0 96,15-2-25,12 1-68,1 0 1,0 0-1,-1 0 0,1 0 1,0 0-1,0-1 1,-1 1-1,1 0 0,0-1 1,0 1-1,0-1 1,-1 0-1,1 1 0,0-1 1,0 0-1,0 0 1,0 1-1,0-1 0,0 0-3,-12-22-2,9 15-1,-43-78-113,29 58 119,-1 1 40,4 8-41,0-1-11,0-1 0,0-3 9,-83-154-53,95 170 39,-2 0-1,1 0 1,-1 0 0,0 0 0,-1 1 0,-6-7 14,-5-6-75,16 18 69,0-1 0,0 1 0,-1-1 0,1 1 0,-1 0-1,1-1 1,-1 1 0,0 0 0,0 0 0,0 0 0,0 0 0,-1 1 0,1-1 0,0 1 0,-1-1 0,1 1 0,-2-1 6,2 1-4,2 1-1,-1-1-1,0 1 1,0-1 0,1 1-1,-1 0 1,0-1-1,0 1 1,0 0 0,0-1-1,0 1 1,0 0-1,1 0 1,-1 0 0,0 0-1,0 0 1,0 0-1,0 0 1,0 0 0,0 0-1,0 0 1,0 0-1,1 1 1,-1-1 0,0 0 5,0 1-6,0 0 1,1 0-1,-1 0 1,1 0 0,-1 0-1,1 0 1,-1 0 0,1 0-1,-1 0 1,1 0 0,0 0-1,0 0 1,-1 1 5,-1 7-41,-3 2 3,0 1-1,-7 10 39,6-12-24,1 1 0,0 0 0,0 0 0,1 0 0,-3 10 24,1 37 0,2-41 17,0-1 0,-1 1 0,0 0 0,-7 10-17,2-4 11,-2-1 1,-14 20-12,-12 20 21,18-28-16,-22 28-5,5-18 0,10-7 11,0-18 25,21-14-16,-1 0 0,1 0 0,-5 4-20,8-7 7,1 0 1,0 0-1,-1 0 0,1 0 1,-1-1-1,0 1 0,1-1 1,-1 0-1,0 0 0,0 0 1,0 0-1,0 0 1,0-1-1,0 1-7,-14 3 25,3 4 17,13-8-38,0 1-1,1 0 0,-1 0 1,0-1-1,0 1 0,0-1 0,0 1 1,0-1-1,0 1 0,-1-1 1,1 0-1,0 1 0,0-1 0,0 0 1,0 0-1,0 0 0,0 0 1,-1 0-1,1 0 0,0 0 0,0 0 1,0 0-1,0 0 0,0-1 1,-1 1-1,1-1-3,-19-12 75,6 7-45,11 4-28,0 1 0,1 0 0,-1-1 0,0 1 0,0-1 0,1 0 0,-1 0 0,1 0 0,-1-1-2,-2-2 6,0-1 0,0 0 0,1 0 0,-2-2-6,-11-24-20,-5-9-43,16 30 50,-18-32-11,11 0 29,-7 16 23,10 13-19,-5-8-12,10 15-7,0-1 0,0 1 0,0 0 0,-1 1 0,0-1 10,-8-5-20,-12-13-4,8 2 47,10 9-3,-9-13-38,16 26 4,0-1-1,-1 0 1,1 1 0,-1 0-1,0-1 1,1 1 0,-1 0 0,-1-1 14,-14-4-182,12 0 145,5 6 35,0 0 1,0 0-1,0 0 1,0 0-1,0-1 1,0 1-1,0 0 1,0 0-1,0 0 1,-1 0-1,1-1 0,0 1 1,0 0-1,0 0 1,0 0-1,0 0 1,-1 0-1,1 0 1,0 0-1,0 0 1,0 0-1,0-1 1,-1 1-1,1 0 1,0 0-1,0 0 1,0 0-1,-1 0 1,1 0-1,0 0 1,0 0-1,0 0 1,0 0-1,-1 0 1,1 0-1,0 0 1,0 1-1,0-1 1,-1 0-1,1 0 1,0 0-1,0 0 1,0 0-1,0 0 1,-1 0-1,1 0 0,0 1 1,0-1-1,0 0 1,0 0-1,0 0 2,-11 7-45,-2-1-16,10-5 53,-1 0-1,1 1 0,0-1 0,0 1 1,0 0-1,0 0 0,1 0 0,-1 0 1,0 1-1,1-1 0,0 1 0,-1-1 0,1 1 1,0 0-1,0 0 0,1 0 0,-1 0 1,0 1 8,-21 49-61,9-9 63,8 13 46,-2-27-35,0-1 1,-2 0-1,-1-1 0,-10 18-13,5-9 22,3-3 56,-6 26-78,9-28 72,-7 15-72,12-36 1,0 1 1,-1-2-1,-3 5-1,-10 13-15,4-5 44,8-13-5,6-8-18,0-1 1,0 1 0,0 0 0,-1-1 0,1 0 0,0 1-1,-1-1 1,0 0 0,1 1 0,-1-1 0,0 0 0,1 0 0,-1 0-1,0-1 1,0 1 0,-1 0-7,-10 5 35,3 0-25,10-5-10,-1-1 1,1 0 0,0 0 0,0 0 0,0 0 0,0 1 0,0-1 0,-1 0 0,1 0 0,0 0-1,0 0 1,0 0 0,-1 0 0,1 0 0,0 0 0,0 1 0,-1-1 0,1 0 0,0 0-1,0 0 1,0 0 0,-1 0 0,1 0 0,0 0 0,0 0 0,-1 0 0,1 0 0,0 0-1,0-1 0,-7-11 71,-12-17 32,1-2-56,-3-6-31,19 33-14,-1 0 1,0-1 0,1 1-1,0-1 1,0 0 0,1 1 0,-1-1-1,1 0 1,-1-3-3,-1-7 2,1 10 0,1 0 0,-1 0 0,-1 0-1,1 0 1,-1 0 0,-1-2-2,1 3 9,0-1-1,1 1 1,0-1 0,0 0-1,0 0 1,0 0 0,1 0-1,-1-1-8,-2-10 11,3 14-12,0 0 1,0 0-1,0 0 0,0 0 1,-1 0-1,1 0 1,0 0-1,-1 1 1,-1-2 0,3 3 0,0-1-3,0 1 1,-1 0 0,1 0-1,0 0 1,0 0 0,0-1 0,-1 1-1,1 0 1,0 0 0,0-1 0,0 1-1,0 0 1,-1 0 0,1-1 0,0 1-1,0 0 1,0 0 0,0-1 0,0 1-1,0 0 1,0-1 0,0 1 0,0 0-1,0 0 1,0-1 0,0 1 2,0-2-15,-1-1 1,1 1-1,-1 0 1,0 0-1,1-1 0,-1 1 1,0 0-1,0 0 1,-1 0-1,1 0 1,0 0-1,-1 0 0,1 0 1,-1 1-1,0-2 15,2 3-5,0 0 0,0 0 0,-1-1 1,1 1-1,0 0 0,0 0 0,0-1 0,-1 1 0,1 0 0,0 0 0,0 0 0,-1 0 0,1 0 0,0-1 0,0 1 0,-1 0 0,1 0 1,0 0-1,-1 0 0,1 0 0,0 0 0,0 0 0,-1 0 0,1 0 0,0 0 0,-1 0 5,0 0-10,0 0 0,0 1 0,0-1 0,-1 1 0,1-1 0,0 1 0,0-1 0,0 1 0,0-1 0,0 1 0,0 0 0,0 0 0,0 0 0,1-1 0,-1 1 1,0 0-1,0 0 0,1 0 0,-1 0 0,0 0 0,1 0 0,-1 0 0,1 1 0,-1-1 10,-5 10-36,-3-1 34,3-3 12,1 0 0,-1 0-1,1 1 1,1-1 0,-1 1 0,1 0 0,1 0 0,-3 7-10,-14 28 60,13-32-52,-2 0 0,0 0 1,0-1-1,-1 0 0,0-1 1,0 0-1,-3 0-8,-24 18 91,20-7 6,-1 0 4,3-10 11,-1-4 37,-5-5 69,17 0-192,0-2 0,0 1 0,0 0 0,0-1 0,0 0 0,1 0 0,-1 0 0,0 0 0,0-1 0,1 1 0,-1-1 0,1 0 0,-1 0 0,1 0 0,-2-2-27,-26-13 83,20 12-68,0-1-1,0-1 1,-2-1-14,-31-26 91,-9 7 37,9-6-80,29 21-46,-1 1 1,-13-7-3,19 15-32,4 2-46,1-2-73,4 3-19,-1-2 35,-6-2-221,4 1 173,1 1-73,-1 0-102,2 0 101,1 1-48,-1 0-54,1 0-60,0 1-66,1-1-72,-1 1-79,1-1-83,1 0 88,1 0-60,-1 0-52,2 0-41,1-2-806,10-8-2244,-9 6 2540,-1 1 381,0-1 49,0 0 45,1 0 37,-1-2-113,1 1 38,10-16-1581</inkml:trace>
  <inkml:trace contextRef="#ctx0" brushRef="#br1" timeOffset="52445.41">11930 13133 5632,'-11'-22'1226,"8"15"-861,0 3-36,2 0 18,0 2-77,0 1-82,1 1-87,0 0-83,0 0-46,0 0-191,0 0 44,0 0 35,0 0-78,0 0 74</inkml:trace>
  <inkml:trace contextRef="#ctx0" brushRef="#br1" timeOffset="53014.32">11910 13113 8320,'-20'17'1013,"14"-14"-722,-4 3 622,6 2-371,0-2-320,-2 5 171,5-9-313,0 0 0,-1 0 0,1 0 0,0 0 0,0 0 1,1 0-1,-1 0 0,0 0 0,1 0 0,-1 0 1,1 2-81,0-3 9,0-1 1,0 0 0,0 0 0,0 0-1,0 0 1,0 0 0,0 0-1,0 0 1,0 0 0,0 1 0,0-1-1,0 0 1,0 0 0,0 0 0,0 0-1,0 0 1,0 0 0,0 0 0,0 1-1,0-1 1,0 0 0,0 0-1,0 0 1,0 0 0,-1 0 0,1 0-1,0 0 1,0 0 0,0 0 0,0 0-1,0 1 1,0-1 0,0 0-1,0 0 1,0 0 0,0 0 0,-1 0-1,1 0 1,0 0 0,0 0 0,0 0-1,0 0 1,0 0 0,0 0 0,0 0-1,0 0 1,-1 0 0,1 0-1,0 0 1,0 0 0,0 0 0,0 0-1,0 0 1,0 0 0,0 0 0,-1 0-1,1 0-9,-13 0 672,10 0-405,2 0-64,1-1-50,0-2-40,0-7-43,0-18 26,0 19-27,0 0 44,0-1 82,0 1 92,0-1 112,0 6-151,0-1 35,0 2 288,0 0 47,0-11 38,0 11-117,0 3-59,4 0-32,6-2-188,-1-2-43,5-7 127,-10 8-2,-1 3-17,6 0-89,0 0-58,-1 1-49,0 1-41,5 1 0,23 8 25,-18-5 15,11 6 18,1 4 63,0-1 39,2-1 56,21 8 50,-9-3 66,2-2 0,29 6-420,-18-8 254,14 7-2,16 4 0,-16-8-23,-30-9-117,30 7 113,96 19 377,-25-5-96,-47-9-238,-53-11-178,38 6 32,-54-12-85,-4-2 25,-1 2 1,0 1-1,14 4-62,-19-3 59,1-2 0,10 3-59,30-1 79,-25 2-21,-25-5-46,1-1 0,0-1 0,0 0 0,0 0 0,2 0-12,9-1 7,-15 0-3,-1-1 0,1 1 0,0 0 0,0 1 0,0-1 0,0 1 0,-1-1 0,1 1-1,0 1-3,-3-2 4,0 0-1,-1 1 1,1-1-1,0 1 0,0 0 1,-1-1-1,1 1 0,0 0 1,-1-1-1,1 1 0,0 0 1,-1-1-1,1 2-3,-1-2 2,1 1 0,-1 0 0,0-1 0,1 1 0,-1-1 0,1 1 0,-1-1 0,1 0 0,-1 1 0,1-1 0,-1 1 0,1-1 0,-1 0 0,1 0 0,0 1 0,-1-1 0,1 0 0,-1 0 0,1 0 0,0 1 0,-1-1 0,1 0 0,0 0 0,-1 0 0,1 0 0,0 0 0,-1 0 0,1-1 0,0 1-2,16 0 64,-15 1-76,-3 0-29,0 1-34,1-2 75,-6 5-204,-2 6-237,4-2 50,2-5 84,1-2 118,0-1-35,0 1-139,-1-1-93,1 0-7,-1-1-87,-1 1-98,0-1-108,2 0 198,0 0-50,1 0-45,-1 0-41,1 0-185,0 0-43,0 0-523,0 0-49,0 0-1527,0 0 1077,0 0 426,0 0 807,0 0 38,0 0 43,0 0 40,0 0-490,0 0-81,0 0-428</inkml:trace>
  <inkml:trace contextRef="#ctx0" brushRef="#br1" timeOffset="53575.93">11769 13234 3584,'-11'-23'817,"5"13"-354,4 6-231,1 2-45,1 1-43,0 1-41,0 0-25,0 0 36,0 0-6,0 0 110</inkml:trace>
  <inkml:trace contextRef="#ctx0" brushRef="#br1" timeOffset="53860.86">11769 13174 7008,'0'0'1088</inkml:trace>
  <inkml:trace contextRef="#ctx0" brushRef="#br1" timeOffset="54633.83">11789 13153 9696,'10'-8'526,"17"-9"820,-18 13-987,-1 0-62,-1 1-89,-3 1-68,1 1 81,-1 0 26,6 0 391,-5 1-280,1 0-102,-3-1-171,0 0-89,14-13 505,-14 11-58,-3 3-48,0 0-22,0 0-48,0 0-58,0 3-118,0 14-30,0 0 61,3-7 44,10 10-50,-2-3-29,-1 0 42,-3-3 0,-6-11-140,0 0-1,0 0 1,1-1-1,0 1 1,-1-1-1,1 1 0,1 1-46,-3-4 11,1 0-1,-1 0 0,0 0 0,0 1 1,1-1-1,-1 0 0,0 0 0,0 0 1,0 1-1,1-1 0,-1 0 1,0 0-1,0 1 0,0-1 0,0 0 1,0 0-1,0 1 0,0-1 0,1 0 1,-1 1-1,0-1 0,0 0 0,0 1 1,0-1-1,0 0 0,0 0-10,3 16 273,10 2-7,-12-18-257,-1 0 0,0 1 0,0-1 0,1 0 0,-1 0 0,0 0 0,0 1 0,0-1 0,1 0 0,-1 0 0,0 0 0,0 1 0,0-1 0,0 0 0,0 1 0,0-1 0,1 0 0,-1 0 0,0 1 0,0-1 0,0 0 0,0 1 0,0-1 0,0 0 0,0 0 0,0 1-9,0 12 187,0-12-179,0-1 0,0 0-1,0 0 1,0 1 0,0-1 0,0 0 0,0 1-1,0-1 1,0 0 0,0 0 0,0 1 0,0-1-1,0 0 1,1 0 0,-1 1 0,0-1 0,0 0-1,0 0 1,0 1 0,1-1 0,-1 0 0,0 0-1,0 0 1,1 1 0,-1-1 0,0 0-8,14 13 181,-14-12-173,0-1 0,0 0 1,1 0-1,-1 0 0,0 0 0,0 1 0,0-1 1,1 0-1,-1 0 0,0 1 0,0-1 1,0 0-1,0 0 0,0 1 0,1-1 0,-1 0 1,0 0-1,0 1 0,0-1 0,0 0 0,0 1 1,0-1-1,0 0 0,0 0 0,0 1 0,0-1-8,0 2 32,1 0 0,-1 1 0,1-1 0,-1 0-1,1 0 1,0 0 0,0 0 0,0 0-1,0 0 1,0 0 0,1 1-32,5 8 120,-1 9 77,7 1-47,-10-17-126,0 0-1,0 0 1,-1 0 0,0 0-1,0 1 1,0-1-1,-1 1 1,1-1 0,-1 1-24,6 52 213,6 4-21,-6-4-32,6-14-16,-6-2 43,7-4 47,-7-17 13,0-7-71,-1-3-81,-6-8-72,1 0 0,0 0 1,-1 0-1,1 0 0,-1 0 1,0 0-1,0 0 1,1 2-24,-2 8 166,1-7-39,0-1 262,0-4 6,3 0-11,0 1-303,-3-1-79,1 0 0,-1 0 1,0 0-1,0 0 0,0 0 0,0 0 0,0 0 0,0 1 0,1-1 0,-1 0 1,0 0-1,0 0 0,0 0 0,0 0 0,0 0 0,1 0 0,-1 0 0,0 0 0,0 0 1,0 0-1,0 0 0,0 0 0,1 0 0,-1 0 0,0 0 0,0-1 0,0 1 0,0 0 1,0 0-1,0 0 0,1 0 0,-1 0 0,0 0 0,0 0 0,0 0 0,0 0 1,0 0-1,0-1 0,0 1 0,0 0-2,5-7 84,3-6 71,-3 6-150,1 2-16,3-10-42,4-19 37,-6-6 59,6-1-11,-9 26-29,-3 10 1,0 0-1,0 1 0,1-1 0,-1 0 0,1 0 0,1 1 1,-1-1-1,0 1 0,3-2-3,14-29 5,2-3 5,3 10 28,-1 1-50,11-20-66,-29 39 84,1 1 1,0 0 0,0 1-1,1-2-6,-2 4 7,0-1-1,-1 0 1,0 0-1,0 0 0,1-2-6,3-8-10,-2 1-1,4-10 11,10-21-53,-10 25 33,-1 2 27,0 0 0,0-3-7,5-13 33,-8 24-28,0-10 16,8 0-16,-7 3-21,6 10-53,-7-1 39,0 2 21,6 4 53,-9-2-60,10-9 0,-9 10 70,-4 3 31,3-4-10,10-9-6,-9 9-80,-4 1-15,0-10 4,0 9-47,0 4 42,0 0 59,0 0-48,0 0 0,0 0 59,0 0 5,0 0 27,0 0-22,0 0 22,0 0-49,-8 0-78,-1 0 36,-11 0 74,20 0-55,-1 0 0,1 0 0,0 0 1,-1 0-1,1 0 0,0 0 1,0 0-1,-1 0 0,1 0 0,0 0 1,-1 0-1,1 0 0,0-1 1,0 1-1,-1 0 0,1 0 0,0 0 1,0 0-1,-1-1 0,1 1 0,0 0 1,0 0-1,0 0 0,0-1 1,-1 1-1,1 0-3,-1-1 5,0 0-2,0-1 1,-1 1-1,0-1 1,1 1-1,-1 0 1,0 0-1,1 0 1,-1 0-1,0 0 1,0 0-1,0 0 1,0 1-1,0-1 1,0 1-1,0-1 1,0 1-1,0 0 1,0 0-1,0 0 1,-1 0-4,-90 0 68,28 0-104,57 0 39,0 1 1,0 0 0,0 1 0,0-1 0,-6 3-4,-16 4 34,13-6-15,-1 0 1,-16-1-20,-45-2 112,32 0 9,-28 1-57,6 0-53,39 1-81,2 2-95,15 0 16,0 1-33,-4 2-127,6-3 159,1-1-111,0 1-122,5-2 140,1 1-36,-1 0-38,1 0-40,0 0-42,0 1-44,0 0-44,0 0-48,1 1-49,-1 0-51,1 1-52,1 0-54,1-4 278,1-1 106,-1 1 89,1 0 76,0 0 63,0 0 44,-1 2-126,1-2 64,-1 0-108,1 0 34,0 0-60,0-1-71,0 1-78,0-1-127,0 1-110,0-1-121,0 0 346,0 1-34,0-1-36,0 0-36,0 0-39,0 1-38,0-1-41,0 0-43,0 0-42,0 0-45,0-2-233,0-1 100,0-1-89,0-3-400</inkml:trace>
  <inkml:trace contextRef="#ctx0" brushRef="#br5" timeOffset="175030.64">8544 6602 640,'0'0'320,"0"0"-112,0 0 59,0 0 122,0 0 27,0 0-5,0 0-11,0 0 48,0 0 64,3 0 32,7-1-224,14 1 189,-11 1-291,-3 2-34,0 3-46,7 2 116,0-2-11,20 8 200,3-7 106,-15 0-185,-2 2-72,6 6 35,-7-2 8,-1 1 0,0 1-335,6 2 196,13-1-15,-13-5-40,-2 3 83,0 5-30,-4-4-46,-4-6 0,-5-5-96,7-4-74,-13 0 3,-3 0-18,-6-4-6,-6-3 11,1 1 0,-1 0-1,1 0 1,-6-1 32,1-1-42,3 2 0,-14-8-81,-2 0-37,-8 2-47,0 2-62,-2-1-49,-5-3-72,-21-8-70,-10-3 89,0 0 115,37 14 178,4 0 38,-53-15-64,29 10 32,-8-6 72,20 6 32,24 12 34,1 1 60,-9-11 215,21 13-253,-5-1-17,6 2-11,-1 0 52,1 0 32,-2 0 58,-4-2-39,10 1-155,1 1-1,-1-1 1,1 1-1,-1-1 0,1 1 1,-1-1-1,1 1 0,0-1 1,-1 0-1,1 1 1,0-1-1,0 0 0,-1 1 1,1-1-1,0 0 0,0 1 1,0-1-1,0 0 1,0 1-1,0-1 0,0 0 1,0 0-8,0-2 128,6 4-8,0-2-38,1-2-23,2-2-13,6-4 41,26 2 111,16-6 63,-42 11-200,-6 1-7,1 0 1,-1-1-1,8-2-54,4-5 80,-2-1 0,2-1-80,54-23 123,-9 4-65,-32 13-68,13-3 10,30-7-27,-13-7 32,-44 24 27,1 1 0,0 1 0,17-5-32,-14 8 46,-18 4-28,0 0 0,0-1-1,0 1 1,0-1-1,0-1 1,0 1-1,0-1 1,0 0-18,4-5 42,-8 7-32,-1 0-1,1-1 1,0 1-1,-1 0 0,1 0 1,0 0-1,0 0 0,0 0 1,0 1-1,0-1 0,0 1 1,0-1-1,0 1 0,1 0 1,-1-1-1,0 1-9,10 0 27,-7 0-81,-3 0-30,-1 0-38,0 0-200,-1 0-74,1 0 160,1 0-33,1 0-42,1 0-55,-1 0-71,0 0-86,-1 0-95,-1 1-70,-4 2-769,-2 2 284,-6 7-411</inkml:trace>
  <inkml:trace contextRef="#ctx0" brushRef="#br5" timeOffset="175291.41">8745 6481 3328,'-11'13'719,"6"-4"-274,2-2-128,2 1-70,1-5 57,0-3 85,0 0-241,0 0-40,0 0 47,0 0-81,0-3-31,-1-22-67,1 7-49,0 0-67,1-1-83,2-2-101,0 7 52,0 0-90,0-1-67,0 1-16,-1-2-500,0 1 1,-1-11 944,-1 14-380,1 0 58,0 1 51,1-1 44,3-10-66,6-13-54</inkml:trace>
  <inkml:trace contextRef="#ctx0" brushRef="#br5" timeOffset="176097.73">8705 5675 2176,'0'11'502,"0"-6"-215,0-1-18,3-1-84,11 14 92,-11-11-174,-3-5-74,0 0 0,1 0 0,-1 0 0,0-1 0,1 1 0,-1 0-1,1 0 1,-1-1 0,1 1 0,0 0 0,-1-1 0,1 1 0,-1-1 0,1 1 0,0 0 0,0-1 0,-1 0 0,1 1 0,0-1 0,0 1 0,0-1 0,0 0-29,5 3 108,11 9 198,5 9-8,0 0-17,0-4 32,8 5 107,-2 3-60,-18-15-128,1-1 0,8 6-232,10 4 266,-4-5-98,2 0-68,34 23-47,-61-37-50,1 0 1,0 1-1,0-1 0,-1 0 0,1 0 1,0 0-1,0 1 0,0-1 0,-1 0 1,1 0-1,0 0 0,0 0 0,0 0 1,-1 0-1,1-1 0,0 1 0,0 0 1,-1 0-1,1 0 0,0-1 0,0 1 1,-1 0-1,1-1 0,0 1 0,-1-1 1,1 1-1,0-1 0,-1 1 0,1-1 1,-1 1-1,1-1 0,-1 0 0,1 1 1,-1-1-1,1 0 0,-1 1 1,0-2-4,2 0 5,-1 0-1,0-1 1,0 1 0,0-1 0,-1 0 0,1 1 0,0-1 0,-1 0 0,0-1-5,0-2 4,-1 1 0,0 0-1,0 0 1,-1 0 0,1 0-1,-1 0 1,0 0 0,-1 0-1,1 0 1,-1 1 0,0-1 0,-2-1-4,-19-24-37,0 5-67,1 1-2,-12-11-230,-7-4 336,33 32-39,-48-41-188,-15-18-19,46 40-5,-20-14 251,30 28-43,1 1 1,-10-4 42,-8-4-13,-19-11 36,-1 2 52,0 4 69,17 8 147,33 15-250,-1 0 0,1 0-1,-1 1 1,1-1 0,-1 1-1,1 0 1,-1 0-41,-16 3 250,6 6-59,7 3-52,5 3-44,6 11-14,-2-21-78,0 0 1,0 1-1,0-1 1,1 0-1,1 2-3,1 0-1,1 0 0,-1 0-1,1 0 1,0-1 0,1 0-1,-1 0 1,1-1 0,6 4 1,7-2-80,-10-1 35,3 1 13,4-3 50,117-4 367,-46 0-226,-56-1-191,-18 0 41,0 0-1,0-1 0,4-2-8,2-1-49,2-2-79,2-2-107,-11 4 69,1-1-38,3 0-139,7-3-48,-3 2 31,-7 2 33,-3 1-31,1-2-104,-2 2-18,0-2-101,1 0-115,-6 2 301,1 1-33,7-5-282,11-4-207,-24 12 917</inkml:trace>
  <inkml:trace contextRef="#ctx0" brushRef="#br5" timeOffset="176561.86">8665 5150 2560,'0'1'613,"0"2"-266,0 4-30,0-1-117,0-2 40,0-4 112,0 0-220,0 0-45,0 0 46,0-1-36,0-2 36,2-7 135,11 1 248,2-1-54,-5-1-210,-2-3-17,5-8 148,-2 10-150,4-1 36,17-8-5,30-15 69,-50 30-285,-1-1-1,0 0 0,0-1 0,-1 0 0,0-1 0,2-3-47,8-3 137,-16 13-107,-1 1 1,1-1 0,0 1-1,0 0 1,3-1-31,15-5 142,-6-5-19,1-5 143,-17 17-251,1-1 0,-1 1 0,0 0-1,0 0 1,0 0 0,1-1 0,-1 1 0,0 0-1,0 0 1,0 0 0,1-1 0,-1 1-1,0 0 1,0 0 0,0-1 0,0 1-1,0 0 1,0-1 0,0 1 0,0 0 0,0 0-1,0-1 1,0 1 0,0 0 0,0-1-1,0 1-14,0-13 395,0 9-11,-3 1-101,2 2-269,0 0 11,-1-1 1,1 1 0,-1-1-1,1 1 1,-1 0-1,0 0 1,0 0-1,0 0 1,0-1-26,-1 2 14,1-1-1,-1 0 1,0 1 0,1-1 0,-1 1 0,0 0 0,0 0-14,-13 0 23,6 1 6,0-1 0,-1 0 0,1-1 0,-11-2-29,-19-11 64,18 9-90,12 3 0,0 0 0,1-1 1,-1 0-1,1-1 0,-1 0 26,-11-6-37,-15-8-10,15 5-13,10 5-32,-1 0-72,-2 2-113,7 2 27,1 1-86,-1-2-111,4 3 174,-1-2-37,0 0-173,1 0-65,-2-1-175,1-2-441,3 5 831,0 0-1,1 1 0,-1-1 0,1 0 1,0 0-1,-1 0 0,1 1 0,0-1 0,0 0 1,0 0 333,0 2-1</inkml:trace>
  <inkml:trace contextRef="#ctx0" brushRef="#br5" timeOffset="177227.16">8765 4203 1664,'1'15'275,"0"13"160,-6-11-116,-3-5-99,3-7-29,1-1 449,4-1-75,0 2-438,0 1 41,0 19 508,0-15-412,0 1-43,0-10-207,0-1-1,0 1 1,0 0-1,0-1 1,0 1-1,0 0 1,0-1-1,0 1 0,0-1 1,0 1-1,0 0 1,0-1-1,0 1 1,0 0-1,1-1 1,-1 1-1,0-1 1,1 1-1,-1-1 1,0 1-1,1-1 1,-1 1-1,1-1 1,-1 1-1,0-1 1,1 1-1,-1-1 1,1 0-1,-1 1 1,1-1-1,0 0 0,0 1-13,7 5 172,-1 14 116,6 15 127,1-11-81,0-3 16,5 0 92,2 0-132,-8-5-135,-3-1-50,7 6 28,7-3 9,-15-12-100,6 3 47,-4-3-37,3-2-24,10-3-21,-16-2-25,-1 0 1,1 0 0,-1-1-1,0 0 1,0-1 0,1 1-1,-2-2 1,1 1 0,0-1-1,-1 1 1,1-2 0,3-2-3,-7 5 0,0 0 4,0-1 0,0 1-1,0-1 1,0 0 0,0 1 0,-1-1 0,1-1 0,-1 1 0,0 0 0,0 0 0,0-1 0,0 1-1,-1-1 1,1-1-4,0-1 19,0 0-1,-1-1 1,0 0-1,0 1 1,-1-1-1,0-5-18,-1-7 73,-3 2-41,0 8-43,0 0-1,0 0 1,-1 1 0,0-1 11,-8-15-28,9 16 25,0 0 0,-1 1 0,0-1 0,0 1-1,-1 0 1,0 0 0,0 0 3,-5-2-4,-1-1 0,0 2 1,0 0-1,-4-2 4,4 3-7,-30-16-13,13 16 18,14 4 9,-1-4 15,13 5-13,0 1 0,0 0 0,0-1 0,-1 1 0,1 0 0,0 1 0,-1-1-9,2 1 16,0 0-1,0 0 1,0 0-1,0 0 1,0 0-1,-1 0 0,1 1 1,0-1-1,-1 1-15,-27 13 208,30-14-202,0 0 0,-1 0 0,1 0 0,0 0-1,0 0 1,-1 0 0,1 0 0,0 0-1,-1 0 1,1 0 0,0 1 0,0-1 0,-1 0-1,1 0 1,0 0 0,0 0 0,0 1 0,-1-1-1,1 0 1,0 0 0,0 0 0,0 1 0,-1-1-1,1 0 1,0 0 0,0 1 0,0-1 0,0 0-1,0 1 1,0-1 0,0 0 0,0 0-1,0 1 1,0-1 0,0 1-6,0 15 196,0 1-88,0-17-107,0 1 0,0-1 1,0 0-1,0 1 0,0-1 0,0 0 1,0 0-1,0 1 0,0-1 0,0 0 0,0 0 1,0 1-1,1-1 0,-1 0 0,0 0 1,0 1-1,0-1 0,1 0 0,-1 0 0,0 0 1,0 1-1,0-1 0,1 0 0,-1 0 0,0 0 1,0 0-1,1 0 0,-1 0 0,0 1 1,1-1-1,-1 0 0,0 0 0,0 0 0,1 0 1,-1 0-2,5 2 2,-1 0 0,0 0 1,1 0-1,-1 0 0,1-1 0,0 0 1,0 0-1,-1 0 0,1-1 1,0 1-1,0-1 0,0 0 0,0-1 1,3 0-3,32-12 0,-17 8-32,-8 2-31,-1-1-41,0-2-44,1-3-49,5-6-119,-7 4 17,-5 5 103,-1 1-41,1-1-48,0 1-57,0 0-62,1 1-72,-1 0-28,0 0-44,16-12-1200,-8 3 632,8-11-476,-24 24 1591</inkml:trace>
  <inkml:trace contextRef="#ctx0" brushRef="#br5" timeOffset="177579.19">8705 3820 1664,'0'0'353,"0"0"-151,0 0 166,0 0-160,0 0 69,0 0 6,0 0 202</inkml:trace>
  <inkml:trace contextRef="#ctx0" brushRef="#br5" timeOffset="177934.57">8725 3800 5568,'9'-9'564,"0"2"-104,1-1-87,0 2-72,-1 0-78,0 1-33,22-7 342,-17 8-274,26-3 270,-19 1-278,7-1 33,4 3-85,-17 3-108,12 1 77,-9 5 40,6 8 118,-9-10-156,-2 2 61,-12-4-203,1 0 1,-1 0-1,0 0 0,0 0 0,0 1 1,0-1-1,0 1 0,0-1 1,0 1-1,0 0-27,15 19 198,5-5-39,-15-12-121,-5-4-30,0 0 1,0 0-1,0 1 1,-1-1 0,1 1-1,0-1 1,0 1 0,-1-1-1,1 1 1,0-1-1,-1 1 1,1 0 0,0-1-1,-1 1 1,1 0-1,-1-1 1,1 1 0,-1 0-1,0 0 1,1 0-1,-1-1 1,1 2-9,2 4 35,10 11 93,-10-14-66,-6-3-7,-3 0-22,-9 0 3,-4-3-41,12 0-4,1 0 0,0 0 0,0 0 0,0-1 0,0 1 0,1-2-1,-4-2 10,-37-38-94,25 23 12,-12-12-31,10 9-31,-1 2 1,-17-12 143,29 26-24,9 8 20,1-1 0,-1 0 0,0 0-1,1 0 1,-1-1 0,1 1 0,-1-2 4,1 2-3,1-1 0,0 1 0,0 0 0,0-1 0,1 1 0,-1-1 0,1 1 0,-1-1 3,-2-9-19,-10-11-56,13 22 74,-1 0 0,1 0 0,0 0-1,-1 0 1,1 1 0,0-1-1,0 0 1,0 0 0,0 0 0,0 0-1,0 0 1,0 0 0,0 0 0,0 0-1,0 0 1,0 0 0,0 0-1,1 1 1,-1-1 0,0 0 0,1 0 1,0-2 7,1 0 0,-1 1 0,1-1 0,0 1 0,0 0 0,0 0 0,0 0 0,1-2-7,1 2 14,-1 0 1,0 0 0,1 0-1,0 0 1,-1 1 0,1-1-1,0 1 1,0 0 0,0 0-1,-1 0 1,1 1 0,0-1-1,0 1 1,4 0-15,-2 0 13,-1 0 0,1 0-1,-1 0 1,1-1 0,3-1-13,18-12 16,10 8 5,-12-3-30,-13 4-35,-8 4 8,14-5-210,-10 1 39,-1 1-12,0-3-60,-3 2-11,2 0-50,2-2-278,-1-1-90,0 0-72,-2 0-52,-3 0-111,-1-4-540,-1 12 1483</inkml:trace>
  <inkml:trace contextRef="#ctx0" brushRef="#br5" timeOffset="178398.48">8725 2873 1792,'0'0'447,"0"0"-190,0 0-52,0 0 54,0 0-24,0 0 63,0 0 5,0 0 200,0 0 334,0 3 133,1 3-638,0-1-48,5 6 175,3 7 72,-5-1-177,1 3 142,1-10-200,2 0 46,-2-4-104,0-1-39,5 5 99,2-1-68,8 4-2,-5-3-60,-5-2-9,27 12 139,-2 0-74,-32-17-203,1 0-1,-1-1 0,1 1 0,-1-1 1,1 0-1,0-1 0,0 1 0,0-1 1,0 0-1,0 0 0,4 0-20,-2-1 11,-1 0 0,0-1 0,1 1 0,-1-2 0,5 0-11,26-12 0,-26 11-9,-1 0-28,-2-1-32,-1-2-38,1-4-39,3-7-76,-6 7 61,0 0-36,0 0-39,0-1-40,-2-1-44,0 1-44,0-16-422,1 0-103,-1 11 268,1 2-111,-1 4 131,0-1-36,1-22-1385,-4 25 1597,0 0 34,0-16-665</inkml:trace>
  <inkml:trace contextRef="#ctx0" brushRef="#br5" timeOffset="178808.81">9108 2469 3200,'0'23'706,"0"-12"-303,0-6-90,0-3 36,0-2-37,0 0-43,0 0-9,0-4 413,0 2-465,1-9 251,-2 2-208,0 1-126,-1 1-112,-12-13 8,8 7 14,5 10-23,0 0 1,-1 0-1,1 0 0,-1 1 0,0-1 0,0 0 0,0 1 0,0-1 0,0 1-12,-18-19 44,-28-26 41,43 44-78,1-1 0,-1 0 0,0 1 0,-1 0 0,1 0 0,0 0 0,-1 1 0,0 0 0,0-1-7,-35-3 11,21-1 2,17 5-12,-1 0 1,0 1-1,0 0 1,0 0-1,0 0 1,0 0 0,0 0-1,-1 1 1,1 0-2,-20 0 0,19 0 2,1 0 0,-1 0 0,0 1 0,0-1 0,-4 2-2,7-1 8,0 0 0,0 0 0,0 0-1,0 0 1,0 1 0,0-1-1,0 0 1,1 1 0,-2 1-8,2-3 6,1 0 0,0 0 1,0 0-1,0 1 1,-1-1-1,1 0 0,0 0 1,0 0-1,0 1 0,-1-1 1,1 0-1,0 0 0,0 1 1,0-1-1,0 0 0,0 0 1,0 1-1,-1-1 1,1 0-1,0 1 0,0-1 1,0 0-1,0 0 0,0 1 1,0-1-1,0 0-6,0 7 103,0 4 109,0-1 0,1 0-1,1 5-211,-1-11 50,0-1 0,-1 0 0,1 0 0,1 1 0,-1-1 0,0 0 1,1 0-1,0-1 0,-1 1 0,1 0 0,0 0 0,3 1-50,-1 0 79,0 0 0,0 0 0,1-1 0,0 0-1,-1 0 1,4 1-79,-1-1 96,-1 0-1,1-1 0,0 0 0,5 1-95,30 2 269,-21-4-181,1-1-35,-16 0-27,1 0 1,0 0-1,-1-1 1,1 0-1,-1-1 1,5 0-27,-8 1 8,-1-1-1,1 1 1,0 0 0,0-1 0,-1 0 0,1 1-1,-1-1 1,1 0 0,0-1-8,24-31 0,-5 17-43,-7 7-74,5-6-227,-9 6 127,-1 0-36,0 0-40,0-1-44,-1-1-50,-2 1-54,-1 0 27,-1 1-46,0-4-137,2-7-350,-6 19 864</inkml:trace>
  <inkml:trace contextRef="#ctx0" brushRef="#br5" timeOffset="180500.18">9552 6541 256,'0'0'149,"0"0"-63,0 0-86,0 0 37,0 0 86,0 0-5,0 0 4,0 0 102,0 0 69,-4 0 416,-9 0 59,9 0 32,4 0 32,0 0-335,0 0-210,0 0-18,0 0-79,4 0 92,-2 1-238,0-1-1,-1 0 1,1 1-1,0-1 0,0 1 1,0-1-1,0 1 0,-1 0 1,1 0-1,0 0 0,0 0-43,16 8 307,-11-7-198,1-1-1,-1 0 0,0 0 0,1-1 0,-1 1 0,4-2-108,35 3 391,-26 2-208,0 1-1,1 1-182,4 1 215,-1-1 0,7 0-215,-3-3 134,0-2 0,6 0-134,29-2 216,2 0 95,-51 1-230,-1 0 1,1 1 0,2 1-82,15 6 156,-6-2-41,3-3-50,-12-3-40,0 0 0,-6 0 22,-2 0 25,0 0 42,-8 0-109,0 0-1,0 0 1,0 0 0,0 0 0,0 0 0,0 0 0,0 0 0,1 0-1,-1 0 1,0 0 0,0 0 0,0 0 0,0 0 0,0 0 0,0 0 0,0 0-1,0 0 1,1 0 0,-1 0 0,0 0 0,0 0 0,0 0 0,0 0-1,0 0 1,0 0 0,0 0 0,0 0 0,0 0 0,1 0 0,-1-1 0,0 1-1,0 0 1,0 0 0,0 0 0,0 0 0,0 0 0,0 0 0,0 0-1,0 0 1,0 0 0,0-1 0,0 1 0,0 0 0,0 0 0,0 0-1,0 0 1,0 0 0,0 0 0,0 0 0,0-1 0,0 1 0,0 0 0,0 0-1,0 0 1,0 0 0,0 0 0,0 0-5,0-14 181,-1 11-113,-5 3-13,-2-1-29,0 0-1,0 0 1,1-1 0,-6-2-26,-20-4 20,6 5-75,0-1-40,-23-9-150,7 9 34,-30 4-178,38 1 200,-12-1 20,2 0 36,-14 0 22,1 0 81,0 0 92,2 0 105,53 0-263,6 0-10,-2 0 105,-1 0 0,1 0-1,-1 0 1,1 0 0,-1 0 0,1 0 0,-1 0 0,1 0 0,-1-1 0,1 1 0,-1 0-1,1 0 1,-1 0 0,1-1 0,-1 1 0,1 0 0,-1 0 0,1-1 0,-1 1 0,1 0 0,-1-1-1,0 1 1,1-1 0,-1 1 0,0 0 0,1-1 0,-1 1 0,0-1 0,1 1 0,-1-1 0,0 0 1,6-7 39,6 4 44,0 1-38,9-4 47,1-1 0,15-9-92,-9 4 113,2 1 65,-19 8-111,0-1 52,0 1-1,9-7-118,31-26 186,19-6-52,-6-8-6,-7 21 0,-25 6-41,-17 11-46,11-5 20,3-4 20,-3-2 43,-2 0 7,-5 5 32,-5 5 23,-3 2-11,-11 11-148,1 0 1,0-1-1,0 1 0,0 0 0,-1-1 1,1 1-1,-1-1 0,1 1 1,-1 0-1,0-1 0,1 1 0,-1-1-27,0 1 21,0 0-1,0 0 0,-1-1 0,1 1 0,0 0 1,0 0-1,-1 0 0,1 0 0,-1 0 0,1 0 0,-1 0 1,1 0-1,-1 0 0,1 0 0,-1 0 0,0 0-20,-13-11 167,-23-9 68,30 17-195,0 1 0,-1 0 0,0 1 0,-6-2-40,-43-3 91,-7-6-86,32 9-48,0 2 1,-5 2 42,-34 1-124,8 0-72,-8-1-118,43 0 142,13 0 40,0 0-37,-1 0-46,0 0-53,7 0-47,1-2-43,0 0-38,2-1-34,-5-6-516,2-2-87,7 8 649,0-1-1,1 0 1,-1 1-1,1-1 1,0 0-1,0 0 1,0 0-1,0-3 385,0-9-1269,1 8 761,0 0 37,0-17-817</inkml:trace>
  <inkml:trace contextRef="#ctx0" brushRef="#br5" timeOffset="180962.4">9935 5554 1792,'2'13'497,"4"-9"-110,2 2-124,-2 2-11,-1-1 114,0-6-134,3 0 38,4 0 197,-3 3-40,4 7 335,-11-8-663,0-1 0,0-1 0,0 1-1,0 0 1,1 0 0,-1-1 0,0 1 0,1-1 0,0 0-1,-1 0 1,1 0 0,2 1-99,20 2 435,-18-3-327,0 0-1,-1 0 1,1 0-1,-1 1 1,1 0-1,-1 0 1,1 1-1,-1 0 1,1 0-108,9 8 279,-3-5-98,1-3-52,14-2-19,-12-1-63,-12 0-39,1-1-1,-1 1 1,0-1-1,0 0 1,0 0-1,0 0 1,0 0-1,0-1 1,0 1-1,0-1 1,1-1-8,-3 2 14,0-1 1,0 1 0,0-1-1,0 0 1,0 1 0,0-1-1,-1 0 1,1 0 0,1-2-15,2-10 116,-3-3 44,-2 10-101,0 0 1,-1 0-1,-1 0 0,1 0 0,-2-3-59,-1-3 96,-1 1-1,-5-11-95,-3 0 46,0 2-37,-1 2-42,0 3-44,-13-5-67,13 12 59,-5-7-64,-2-2-19,-3 2-43,20 15 171,1-1 0,0 1 0,0 0 0,-1 0 0,1 1 0,-1-1 0,0 0 40,1 1-46,-1 0-1,1 0 1,0 0 0,-1 1-1,1-1 1,0 1-1,-1 0 1,-1 0 46,3 0-15,0 0 1,0-1-1,0 1 1,1 0-1,-1 0 1,0 0-1,0 0 0,1 1 1,-1-1-1,0 0 1,1 1-1,0-1 1,-1 1-1,0 0 15,0 2-50,0 0-1,0 1 1,0-1-1,0 0 1,0 4 50,0-1-67,-5 7-164,0-1-34,4 1 13,2-3 55,1-1 3,0 0-34,1-1 8,0-2-34,0 0-37,0-1-41,2 1-140,3 2-314,-1-2-14,-3 2-18,-1 3-348</inkml:trace>
  <inkml:trace contextRef="#ctx0" brushRef="#br5" timeOffset="181396.98">9370 4848 1792,'11'0'409,"-5"0"-178,-3 0 185,-3 0-179,0 0 75,1 0 4,2 0 206,17 0 119,0 0-46,0 0-45,0 0-43,1 0-41,-1 0-40,0 0-38,0 0-37,0 0-34,0 0-34,20 0 191,0 0-111,0 0-100,8 0-59,0 0-100,-8 0-77,0 0-41,91 0-147,-75 0 122,2 0 74,-30 0 23,1 0 34,-25 0-186,-1-3-52,0 0 91,2-2-126,-4 3 37,0-1-47,-2 2-59,-2-1-66,-2 1-78,-3 1-86,-4 1-179,3-1 233,3 1 81,1-1-1,-1-1-70,1 1 4,-1-1-68,1-1-76,-1 1-86,-8-5-252,-9-5-340</inkml:trace>
  <inkml:trace contextRef="#ctx0" brushRef="#br5" timeOffset="181764.84">9834 4929 3072,'0'0'706,"0"0"-303,0 0-198,0 0-36,0 0 76,3 0 70,2 0-158,1 0 71,1-1 104,4-1 210,0-2-65,-5 0-259,-2 0-130,0-1-109,3-16 394,-3 14-281,5-9 13,-2-21 18,-2 19-88,-3 10-19,0 1 1,0-1-1,-1 0 0,0 1 0,0-1 1,0 0-1,-1 0 0,-1 0 0,0-5-16,-4-18 71,1 11-16,0 0-1,2 0 1,0-10-55,2 18 9,-1 0 0,0-1 0,-1-1-9,-10-32-43,10 41 39,1 1 1,0-1-1,0 1 0,1-1 0,0 0 0,-1 1 1,1-1-1,1 0 0,-1-1 4,1-7 7,-1 7-18,0 0 42,0 0 45,0 1 33,2-7 326,2 7-179,0 3-122,1 1-59,0 1-44,-4-1-18,0 1-1,-1 0 1,1 0 0,0 0-1,-1 0 1,1 0-1,0 0 1,-1 0-1,1 0 1,0 1-1,-1-1 1,1 0 0,-1 0-1,1 0 1,0 1-1,-1-1 1,1 0-1,-1 1 1,1-1-1,-1 0 1,1 1-1,-1-1 1,1 1 0,-1-1-1,1 1 1,-1-1-1,1 1 1,-1-1-1,0 1-12,1 0 18,-1 0-1,1-1 1,-1 1-1,1 0 1,0 0 0,-1-1-1,1 1 1,0 0-1,-1-1 1,1 1-1,0-1 1,0 1-1,0-1-17,1 1 21,0-1-1,-1 1 1,1-1-1,0 0 1,0 0 0,-1 0-1,1 0 1,0 0-1,1 0-20,0 0 25,0 0 1,0 0-1,0 0 1,0 0-1,-1 0 0,1 1 1,0-1-1,0 1 1,0 0-1,0 0 0,0 0-25,14 13 123,-17-14-121,0 0 1,1 0-1,-1 1 1,0-1-1,1 0 1,-1 1-1,0-1 1,1 0-1,-1 0 1,0 0-1,1 1 1,-1-1-1,1 0 0,-1 0 1,0 0-1,1 0 1,-1 0-1,1 0 1,-1 0-1,0 0 1,1 0-1,-1 0 1,1 0-1,-1 0 1,0 0-1,1 0-2,10 0 8,0 1-1,0-1 0,0-1 1,0 0-1,8-1-7,0-6 7,-15 7-8,0-1 1,0 1 0,0-1 0,0 1 0,0 0 0,0 1 0,0-1 0,1 1 0,3 0 0,12-1-13,-7-2-33,1-3-80,-1-1-57,5 3-56,-10 3 96,0-1-35,0-2-119,0 0-61,-1-1-129,3 1-251,-5 3 318,0-1-43,3-3-375,5-7-553,-13 12 1391</inkml:trace>
  <inkml:trace contextRef="#ctx0" brushRef="#br5" timeOffset="182026.77">9471 4364 6016,'0'7'808,"0"-2"-297,0-2-116,0-1-40,0 0 22,1-1-86,1 1-93,2 0-104,0 0-95,2 1-58,1 1-64,3 0-121,-5-1-18,-3-3 52,-1-1-5,1-1-52,1-1-55,0 0-92,1 1-84,0-1-75,1 1-68,0 0-59,1 1-51,1 0-43,-2 1 277,0 0 74,0-1 65,0-1 57,3-3-99,4-7-88</inkml:trace>
  <inkml:trace contextRef="#ctx0" brushRef="#br5" timeOffset="182334.57">9531 3518 2432,'-11'0'557,"6"0"-239,2 0-31,2 0-193,1 0-33,0 0-26,-3 0-43,-11 0 67,11 0 26,3 0-12,-3 0 57,-4 0 79,0 0 72,4 0 413,3 0 20,0 0-26,0 0-412,0 3-40,0-2-201,0 1-1,0-1 1,0 0-1,1 1 1,-1-1-1,0 0 1,1 0 0,-1 1-1,1-1 1,-1 0-1,1 0 1,0 1-35,10 11 344,-9-11-295,0 0 0,0 0 0,0 0-1,0 1 1,-1-1 0,1 1-1,0-1 1,-1 1 0,0 0 0,0 0-1,1-1 1,-1 3-49,2 12 116,-3-11-76,1 0 1,1 0-1,-1 0 0,2 3-40,-1-4 43,1 0-1,0 0 0,0 0 0,1 0 0,3 3-42,1 3 88,9 12 133,5 7 55,-19-26-240,1-1 0,-1 1 1,1-1-1,0 0 0,1 0 1,0 1-37,10 4 147,-1-1 0,10 2-147,21 11 212,-32-13-156,28 12 72,-34-16-113,0-1 0,0 1 0,0-2 0,1 1 0,-1-1 0,0 0 0,1 0 0,1-1-15,89 0-88,-52 0 107,-28-1-121,1-3-41,-1-1-47,-2-1-51,-13 5 186,1 0-50,0 0-44,0 0-41,1 0-39,-1 1-37,0-1-33,5 1-396,0 0-112,-1 1-94,-1 1-77,-1 0-61,2 4 29,4 5-428</inkml:trace>
  <inkml:trace contextRef="#ctx0" brushRef="#br5" timeOffset="182597.97">9894 3921 2560,'-6'-1'418,"1"0"-101,0-2-40,1-4 11,3-3-34,1 3-37,0 1 26,0-1 81,1 2-65,-1 1 50,0-1 53,0 0 60,0-7-96,0-1-39,0-11 195,0 1-94,0-32 417,0 37-527,0-1 42,0 5-207,3-6 3,11-7 33,-13 22-118,0-1-1,0 0 1,0 0-1,-1 1 1,0-1 0,-1-3-31,1-5 24,0 12-24,0 0 0,1 0 0,-1 0 0,0 0 0,1 0 1,-1 0-1,1 0 0,0 0 0,0 0 0,0 0 0,0 0 0,0 0 0,1-1 0,6-14 15,-6-1 44,-2 10-33,0 3-84,0 3-32,0 0-39,-3-1-217,2 2 177,0 0 65,0 0 44,0 0 73,0 0 49,-1-1-96,1 1-100,0 0 15,0 0-40,0 0-9,0 0-34,0 0-39,0 0-42,0 0-43,-1-1-48,1 1-50,-1-1-54,-8-8-1424,7 7 1134,2 2 750,0 0-442,0 0 40,0 0-45,1 1-190</inkml:trace>
  <inkml:trace contextRef="#ctx0" brushRef="#br5" timeOffset="182858.87">9793 3094 4480,'-3'0'173,"0"0"-38,-1 0 30,-5 0 142,6 0-171,0 0 47,0 0 32,-1 0 62,0 0 72,0 0 84,4 0-220,0 0 49</inkml:trace>
  <inkml:trace contextRef="#ctx0" brushRef="#br5" timeOffset="183107.15">9773 3094 8224,'11'-9'299,"0"4"-72,-1 1-56,2 2-40,5-1 6,4-3 35,-13 3-94,0 1 0,1 0 0,-1 0 0,1 1 0,0 0 0,-1 1-78,11 0 5,0 0 35,43 0 194,-36 0-158,6 0-69,-6 0-106,-13 0 2,0 0-36,0 0-41,0 0-44,0 0-48,0 0-53,-5 1-187,-1 0-102,2 3-360,1 3-715,-7-3 995,0-2-373,-2-1-422</inkml:trace>
  <inkml:trace contextRef="#ctx0" brushRef="#br5" timeOffset="183108.15">9431 3074 5376,'0'11'1170,"0"-7"-820,0-2-36,0 0 19,0-1-76,0-1-82,0 0-92,0 0-83,0 0-49,0 0-56,0 0-98,0 0-10,0 0 40,1 0-11,1 0-51,1 0-146,1 0-85,-1 0-70,0 0-54,0 0-432,-2 0-607</inkml:trace>
  <inkml:trace contextRef="#ctx0" brushRef="#br5" timeOffset="183555.91">9632 2449 4480,'0'2'1021,"0"6"-442,0 1-288,0 3-49,0 11 131,1-11-75,1-2 43,-1-7-213,0 0 0,1-1 0,-1 1 0,0-1 0,1 1 0,-1-1 0,1 0 0,0 1 0,0-1-128,11 10 680,-3-6-277,-2 0-116,0-1-59,-2-2-103,1 1-45,-2 0-50,1 0-54,18 18 398,-3-2-68,-2-5-68,98 69 1015,-99-69-1104,11 9 59,-27-23-192,1 0-1,-1 1 1,1-1-1,-1 0 1,1 0-1,-1 0 1,1 0 0,0 0-1,-1-1 1,1 1-1,0-1 1,0 0-16,3 0 30,0-1 0,-1 0 1,1 0-1,0-1 0,0 1-30,21-9 32,-7 1-73,-5 1-80,-3-2-83,-5-1-89,-2 0-78,-4-1-68,-3-9-375,-2 6 135,0-1-36,-4-13-650,6 19 796,1-1-46,1-22-1336,0 15 702,0-7-537</inkml:trace>
  <inkml:trace contextRef="#ctx0" brushRef="#br5" timeOffset="184095.74">9935 2187 2816,'0'2'162,"0"-1"-59,0 1-24,0 2-45,0-3 7,0 0 53,0 1 76,0 0 67,0-1 100,0 1 116,0-1-176,0 0 35,-1-1-141,-2 0 36,-10 0 300,9 0 90,4 0 22,0 0-49,0 0 33,1 4-240,-1 0-73,1-1-62,0 1-56,0-1-26,0 0-52,2 1-32,0 1-17,1 1 29,-2-1 47,1 1-13,-2-5-75,-1 0 0,0-1-1,1 1 1,-1 0 0,0 0 0,1 0 0,-1-1-1,1 1 1,-1 0 0,1-1 0,0 1 0,-1 0 0,1-1-1,0 1 1,-1-1 0,1 1 0,0-1 0,0 1-1,-1-1 1,1 0 0,0 1 0,0-1-33,6 3 124,6 5 92,0 0-62,-8-4-89,0-1 0,1 0 0,-1 0 0,5 2-65,10 1 168,-2 1-47,8 0-10,-24-7-106,0 1 0,1-1 0,-1 1 0,1-1 0,-1 0 0,1 0 1,-1 0-1,0 0 0,1-1-5,17-6-7,0-1-16,-7 6 21,3-2 29,-15 3-28,-1 1 1,1-1 0,0 1 0,-1-1 0,1 0 0,-1 1-1,1-1 1,-1 1 0,0-1 0,1 0 0,-1 0 0,0 1 0,1-1-1,-1 0 1,0 1 0,0-1 0,0 0 0,1 0 0,-1 0-1,0 1 1,0-1 0,0 0 0,-1 0 0,-2-18-264,-8 2-104,-3 2-75,-2 0-48,0 0-60,4 5 237,1 1 88,-3 0 34,-6 0-26,0 1-53,6 2 121,4 0 118,0 3 86,0-1 68,-1-2 39,-1-1 86,-2 4 102,14 3-331,0 0-1,-1 0 0,1 0 0,0 0 1,-1 0-1,1 0 0,0 0 0,-1 0 0,1 0 1,0 0-1,0 0 0,-1 0 0,1 0 1,0 0-1,0 1 0,-1-1 0,1 0 1,0 0-1,0 0 0,-1 1 0,1-1 0,0 0 1,0 0-1,0 0 0,0 1 0,-1-1-17,-12 13 379,10-10-195,6-2-16,3-1-45,12 0 104,-9 0-121,2 0 41,22 0-73,-13-1-95,-12 0-13,-3 0-27,0-1-44,1-1-79,-1 0-87,1-1-104,0-1-120,-3 1 67,0 1-57,1 0-46,-1-1-35,4-3-624</inkml:trace>
  <inkml:trace contextRef="#ctx0" brushRef="#br5" timeOffset="200651.23">9531 1603 640,'0'-3'-52,"0"1"52,0-1 43,0 0 36,0-3 153,0-8 438,0 11-509,0 0-57,0-1 403,0 4-32,0 0 10,0 0-42,0 0 31,0 0 28,0 4-33,0 9-69,0-13-394,0 0 0,1 0 1,-1 0-1,0 0 0,0 1 0,0-1 1,0 0-1,0 0 0,0 0 1,0 0-1,0 0 0,0 0 0,0 0 1,0 1-1,0-1 0,0 0 0,0 0 1,0 0-1,0 0 0,-1 0 0,1 0 1,0 0-1,0 0 0,0 1 1,0-1-1,0 0 0,0 0 0,0 0 1,0 0-1,0 0 0,0 0 0,0 0 1,0 0-1,0 0 0,-1 0 1,1 0-1,0 0 0,0 0 0,0 1 1,0-1-1,0 0 0,0 0 0,0 0 1,-1 0-1,1 0 0,0 0 0,0 0 1,0 0-1,0 0 0,0 0 1,0 0-1,0 0 0,0 0 0,-1 0 1,1-1-1,0 1 0,0 0-6,-13 0 240,9 0-69</inkml:trace>
  <inkml:trace contextRef="#ctx0" brushRef="#br5" timeOffset="200945.34">9491 1582 7200,'0'0'549,"-3"0"-21,-4 0-332,0 0-40,7 0-151,0 0-1,0 0 1,0 0-1,0 0 1,0 0-1,0 0 1,-1 0-1,1 0 0,0 0 1,0 0-1,0 0 1,0 0-1,0 0 1,0 0-1,0 0 1,0 0-1,-1 0 1,1 0-1,0 0 1,0 0-1,0 0 1,0 0-1,0 0 1,0 0-1,0 1 1,0-1-1,-1 0 1,1 0-1,0 0 1,0 0-1,0 0 1,0 0-1,0 0 1,0 0-1,0 0 1,0 0-1,0 1 1,0-1-1,0 0 1,0 0-1,0 0 1,0 0-1,0 0 1,0 0-1,0 0 1,0 0-1,0 1 1,0-1-1,0 0 1,0 0-1,0 0 1,0 0-1,0 0 1,0 0-1,0 0 1,0 1-1,0-1-4,0 2 58,0 3-33,0-3 33,0 1 73,0 2 109,3-2-155,13 12 149,-9-9-65,1 1 1,0-1-1,1 0 1,4 1-170,7 3 176,33 9 743,8 0-919,-12-5 343,-17-6-159,29 6 175,-3-6-108,-17-2-114,-20-3 22,20 7-159,22 7 150,-2-11-65,-28 1-39,20 3 18,-47-9-66,-1-1-1,0 1 1,1-1-1,-1-1 1,0 1 0,0-1-1,1 0 1,3-1 2,7-6-96,-4 2-30,3 3-68,-14 3 172,0 0 1,0 0 0,0 0 0,0 0 0,0 0-1,0 0 1,0-1 0,0 1 0,0 0 0,0-1-1,-1 1 1,1 0 0,0-1 0,0 1-1,0-1 1,0 0 21,2-3-186,-2 0-21,0-1-67,-1 0-83,0-1-103,-1 2 82,1 0-60,0 1-370,0 3-480</inkml:trace>
  <inkml:trace contextRef="#ctx0" brushRef="#br5" timeOffset="201265.99">9914 1965 2176,'0'4'35,"0"0"34,0 5 150,0 5 219,0 6 393,0-14-514,0-3 39,0-2 259</inkml:trace>
  <inkml:trace contextRef="#ctx0" brushRef="#br5" timeOffset="201515.15">9914 2006 5920,'1'-16'275,"0"0"-15,-1 5-59,-2 1-3,-1-1 36,-10-29 182,10 22-254,2-1 0,0 1 1,1-7-163,1-12 166,-1 15-109,0 3-42,1-11-8,-1 11-20,0 0 0,-1 0 0,-2-12 13,-5 1-2,6 22 8,0 0 0,0 0-1,1 0 1,0 0 0,0-6-6,1-21-71,0 23-14,0-1-90,1 5-70,0 1-116,1 3 29,0 0-44,3-3-466,1-4-367,-5 10 958,-1-1 0,1 0-1,-1 0 1,1 0 0,-1 1 0,0-1 0,0 0 0,0 0 0,0 0 0,0 0 251,0 2-1</inkml:trace>
  <inkml:trace contextRef="#ctx0" brushRef="#br5" timeOffset="201993.2">9874 1240 1792,'0'0'409,"0"0"-178,0 0-53,0 0 33,0 0 7,0 0-36,0 0 45,0 0 165,0 0 291,0 0 31,3 0-37,7-2-302,2-5 70,-10 5-367,0 1 0,0 0 0,0 0-1,0 0 1,0 0 0,0 0 0,1 0-1,0 0-77,6 1 252,1 2 44,27 11 253,-15-9-273,0-1-67,-9 0-123,27 5 83,-24-6-75,-1 0 0,15 0-94,-7-3 93,8 1 18,-1 4-43,-10 3-42,-16-5-21,0 0 0,-1-1-1,1 0 1,0 0 0,0 0 0,1 0 0,-1-1 0,0 1-1,0-1-4,0 0-79,-1 0 33,3 1 33,9-1 243,-12-1-209,-1-1-37,0 1-34,-1-1-41,1 0-48,-1-1-55,-1 0-61,1-1-70,-1-1-75,1 0-83,-1 5 483,0-5-501,-1-1-55,-2-17-1256,-2 8 662,-6-9-494,10 23 1601</inkml:trace>
  <inkml:trace contextRef="#ctx0" brushRef="#br5" timeOffset="202178.46">9511 1018 5504,'-11'11'1226,"8"-8"-861,0 0-36,2-1 18,0-1-77,0-1-82,1 0-87,0 0-83,0 0-46,0 0-202,0 0 69,0 0 18,0 0-22,0 0-59,0 0-156,0 0-101,0 0-82,0 0-66,0 0-474,0 0-674</inkml:trace>
  <inkml:trace contextRef="#ctx0" brushRef="#br5" timeOffset="202734.81">9995 816 1536,'0'10'301,"0"1"-53,0-2-44,0-2-34,0-4 38,0-2 69,0-1 438,0 0-469,0 0 68,3 3 171,11 10-5,-14-12-462,0-1 1,1 0-1,-1 0 1,0 0-1,0 0 1,0 1-1,1-1 1,-1 0-1,0 0 0,0 1 1,0-1-1,0 0 1,1 0-1,-1 1 1,0-1-1,0 0 1,0 0-1,0 1 1,0-1-1,0 0 1,0 1-1,0-1 0,0 0 1,0 0-1,0 1 1,0-1-19,0 1 41,1 0 0,-1 0 1,0 0-1,1 0 0,-1 0 1,0 0-1,1 0 0,-1 0 1,1 0-1,0 0 0,-1 0 1,1 0-1,0-1 0,-1 1 1,1 0-1,0 0 0,0-1 1,0 1-1,-1 0 0,2-1-41,10 8 379,0-2-92,-8-4-233,19 4 400,-10 0-326,11 3 26,0-7-20,-18-2-113,45 0 43,-49 0-58,0 0 1,1 0-1,-1-1 0,0 1 1,0 0-1,1-1 0,-1 0 0,0 0 1,0 0-7,1 0 14,-1 0 0,0-1 0,0 1 0,0-1 0,0 1 0,0-1 0,0 0 0,0 0 0,0 0 0,-1 0 0,2-2-14,-1 1 12,-1 1 0,1-1 0,-1 0 0,0 0 0,0 0 0,0 0 0,0 0 0,-1 0 0,1-2-12,-2-17-26,-2 15 34,1 1 0,-1-1 0,0 1-1,-1 0 1,1 1 0,-1-1 0,0 0-1,-1 1 1,-3-3-8,-7-11 10,-2-5 2,14 17-9,-1 1 0,-1 0 0,1 0 0,-1 0-1,0 1 1,-1 0 0,1 0 0,-1 0 0,-1-1-3,2 3 7,0 1 1,-1-1-1,1 1 1,0 0 0,-1 0-1,0 0 1,1 1-1,-1 0 1,0 0-1,0 0 1,1 1-1,-6 0-7,-2-1 10,-13 1 8,24 0-17,1 0 0,0 0-1,-1 0 1,1 1 0,-1-1-1,1 0 1,-1 1 0,1-1-1,0 1 1,-1 0 0,1-1-1,0 1 1,-1 0 0,0 1-1,0 0 0,1 0 1,0 0-1,-1 0 1,1 0 0,0 0-1,0 0 1,0 0-1,0 0 1,0 1-1,1-1 1,-1 1-1,-9 25-33,3-18-23,-1 6-64,6-2-72,1-6-62,1 1-38,0-1-71,2-1-80,0-2-93,0-3 203,2-1-32,7-1-846</inkml:trace>
  <inkml:trace contextRef="#ctx0" brushRef="#br5" timeOffset="203490.37">10056 433 1664,'-11'1'300,"5"2"-50,3 3-53,2 1-59,1-4 134,0-3 134,0 0 15,0 0-21,4 0-59,-2 0-241,3 0-51,-3 0 44,0 0 0,0 0 38,-1 0 45,2 0 52,-3 0 321,3 0-48,7 0-214,-1 0-101,0 0-48,20 4 174,-10 1-120,12 7 189,1-1-33,-13-6-213,18 2 51,-14 7-42,-9-8-12,-11-5-90,0 1-1,0-1 0,0 0 1,-1 1-1,1 0 0,-1 0 1,2 1-42,-4-3 10,1 0 0,-1 0 0,0 1 1,0-1-1,0 0 0,0 0 1,1 1-1,-1-1 0,0 0 0,0 0 1,1 0-1,-1 0 0,0 0 0,0 1 1,1-1-1,-1 0 0,0 0 0,1 0 1,-1 0-1,0 0 0,0 0 0,1 0 1,-1 0-1,0 0 0,1 0 0,-1 0-10,4 0 56,2 1-10,-3-1 4,1-1 33,-8-2-24,-7-9-98,3 2-45,-1 1 1,0 1-1,-1 0 0,-3-2 84,7 5-35,-24-15-82,24 16 101,0-2 1,0 1 0,0 0-1,0-1 1,-2-4 15,-10-16-30,-8-14-75,6 9 5,1 8 0,17 22 96,0-1 0,1 1 1,-1-1-1,0 0 0,1 0 1,0 1-1,-1-1 0,1 0 1,0 0-1,0 0 0,0-1 1,0 1-1,0 0 0,1 0 0,-1 0 1,1-1-1,-1 1 0,1 0 1,0-2 3,-1-9 30,1-18 37,0 30-59,0 0-1,0 0 1,0 0 0,1 0 0,-1 0-1,0 0 1,0 0 0,1 0-1,-1 0 1,1 0 0,-1 1-1,1-1 1,-1 0-8,17-6 224,7-6 96,9 6-11,-6-7 33,-23 13-287,0 0 1,0 0-1,0 1 1,0-1-1,0 1 0,4-1-55,5 3 162,2 1 58,-8 0-165,25 6 163,-25-7-183,0-1-1,1 0 1,-1 0-1,3-1-34,17 1 11,24 0 30,-30-2-89,-6-3-95,-10 0-116,-3-1-113,1 0-181,0 3 116,1 1-43,0 0-15,-1-1-45,-1-4-443,-1-5-620</inkml:trace>
  <inkml:trace contextRef="#ctx0" brushRef="#br6" timeOffset="-173453.65">213 7691 896,'0'0'320,"0"0"-112,0 0-89,0 0 39,0 0 52,0 0 44,0 0 338,0 0 54,0 0-220,0 0-95,0 0 335,0 0-404,0 0-44,0 0 230,0 0 272,0 0-510,0 0 39,0 0 204,0 0-167,2 0-65,3 0 52,9 0 199,-6 1-278,1 1-34,26 10 341,15-7 6,-9 3 42,-1 1-39,0 0-47,-1 2-52,1 0-59,-1 1-65,0 1-70,1 0-78,-2 3-26,-23-7-50,0 1 1,5 5-64,15 6 128,-11-9-88,-1-1-58,-2 1-74,-4-2-12,-12-7 36,0-1-47,0 0-34,1 1-60,1 2-156,3 5-299</inkml:trace>
  <inkml:trace contextRef="#ctx0" brushRef="#br6" timeOffset="-173003.65">213 7779 3328,'-1'-7'580,"0"0"-79,-1 0-78,0 1-76,-1 0-73,1 0-72,0 2-70,0 1-68,2 2-59,-2-2 493,1 0-110,0 0-96,1 1-83,-1 0-48,1 0-76,0 0-51,1 0-35,-1 1 17,1 0 39,-1 0 14,0 0 34,0-7 152,0 1-44,0 0-41,0 0-36,-1-5 28,1 0-75,0 1-53,2-14-21,0 11 46,10-25 0,-10 29-53,-1 7-6,-1-1 1,1 1-1,0 0 0,0-1 0,0 1 1,0 0-1,1 0 0,-1-1 0,1 1 0,0 0 1,0 1-1,0-1 0,0 0 0,1 1 1,-1-1-1,1 1 0,-1 0 0,1-1 1,0 1-1,1 0 0,6-4-12,0 0 0,0 0 1,1 1-1,5-1 12,-14 5-1,1 0 0,0-1-1,0 2 1,0-1 0,0 0 0,0 1 0,0-1 0,0 1-1,0 0 1,1 0 0,-1 0 0,0 0 0,0 1-1,0-1 1,0 1 0,0 0 0,0 0 0,0 0-1,0 0 2,11 14 26,-4-3-4,19 11 74,-9 1 28,-17-20-90,0 1 0,-1-1 0,1 1 0,-1 0 0,1 1-34,2 27 64,-2-26-73,0 1-1,0-1 1,3 6 9,-2-6-24,-1 0-1,0 0 0,2 7 25,-4-8 95,0-1-64,0 1-59,-1-1-54,0 1-51,0-1-47,0 1-40,0-1-39,0 2-113,0 0-45,1 3-270,0-1-50,4 8-767,2-8 574,-4-7 112,-3-1-567</inkml:trace>
  <inkml:trace contextRef="#ctx0" brushRef="#br6" timeOffset="-172363.65">601 7409 1920,'0'0'447,"0"0"-190,0 0-12,0 0-69,0 0 0,0 0-26,0 0 383,0 0-154,0 0-174,0 0 48,0 0 62,0 0 95,3 0 609,4 0-569,1-1-49,0 1-45,2 0-40,0-1-3,1 1-40,12 0 171,3 0-33,9 5 118,-26-3-411,2 1 110,0 1 68,15 5 480,-19-6-565,0 0-34,1 1-28,-2 0-88,1 2 155,0 0-43,6 7 74,-5-4-125,-6-7-90,1 0 1,-1 0-1,0 0 1,1 0-1,-1-1 0,1 1 1,2 1-33,11 0 189,-1-3 72,-12 0-37,-6 0-80,-5-2-132,4-3-101,-1-3-69,-3 5 45,1 0-24,-6-4-215,0-2 92,2 2 96,-5-2-36,10 6 112,-21-11-288,0-1 81,21 11 219,1 0 1,-1 0 0,1-1 0,-1 0 0,1 0 0,0 0-1,0-2 76,-7-11-174,4 5 55,2 5 10,-1 1-16,-1 0-41,-2 2-45,1-1-80,1 0-108,5 2 43,0-2-241,1 1-82,-1 3 343,0 1-48,-2-2-205,2 0-108,2-1-119,2 2 359,1-1-35,3 1-458,5 2-393</inkml:trace>
  <inkml:trace contextRef="#ctx0" brushRef="#br6" timeOffset="-171843.65">848 7162 2176,'10'-20'502,"-6"10"-215,-1 6-62,-3 2 41,0 2 9,0 0-17,0-3 237,1-1-100,-1 1-88,1 0-75,0 1-72,0-1-44,1 0 9,3-4 73,-3 5-92,0 0 53,0 0 36,-1-2 10,0-11 74,-1 3-119,1-2-35,-2 9-95,1 1 0,-1-1 1,1 1-1,-1 0 0,-1-3-30,-7-14 62,0 3 9,7 14-56,-13-21 13,13 22-42,0 1 1,0-1 0,-1 1 0,1-1-1,-1 1 1,-1-1 13,1 1-15,-1 1 0,1-1-1,-1 0 1,1 1 0,-4-1 15,-19-8-95,18 5 64,5 4 18,-1-1-1,1 0 1,0 1 0,-1 0-1,1-1 1,-1 1-1,1 1 1,-4-2 13,-7 3 10,-3 3 44,2 2 132,7-3-48,1 0 34,-8 4 539,12-3-285,-2 2-11,0-1-78,2-2-9,5-1-97,4 12-2,-4-4-89,-2-8-110,1 1 0,-1-1 0,1 0-1,0 0 1,-1 0 0,1 0 0,0 0 0,0 0-30,14 12 141,-3-4-64,3 7 55,-13-14-105,0 0-1,1 0 1,-1 0 0,1-1-1,-1 1 1,1-1-1,0 0 1,0 0 0,2 2-27,10 0 127,3-2 46,-18-2-173,15 0 77,0-3-52,8-9-127,-8 9 39,-7 1-47,1-1-70,0-2-85,0-2-98,-3 1 319,0 0-123,-3 3 12,1-1-36,3-3-287,-2 2 48,0 0-48,5-7-580,1-4-504,-7 9 916,0-2-21,-1 0 79,-1 1 32,-2-1 50,1 0 45,-1 0 39,0 9 421,0-14-608,0-7-217</inkml:trace>
  <inkml:trace contextRef="#ctx0" brushRef="#br6" timeOffset="-171203.65">495 6615 3712,'0'0'855,"0"0"-366,0 0-191,0 0 342,0 0-363,0 0 44,0 0 50,0 0 52,0 0 950,0 0-826,0 0-162,0 0-63,0 0-52,0 0-41,0 0 135,0 0-115,0 0-126,0 0-1,0 0 70,0-1-92,0-1 19,0-1 0,2 0 35,2-2 241,2 3-18,5-1 244,5 2 125,-4 2-302,-3-1-136,0 1-78,-4-1-137,0 0-41,0 0-47,-1 0-50,12 0 296,0 0-42,15 0 103,7 0-70,23 0 13,-48-1-207,-1-2 34,0-1 39,1-2 44,-5 2-56,-1 0 36,-5-2-13,-2-4 84,0 6-170,1 2-32,-1 0-1,0 0 1,0 0 0,0 0 0,0 0 0,-1 0 0,1 0-1,0 0 1,-1 0 0,1 0 0,-2-1-14,-12-3 69,-9-8-119,3 0-71,-11-8-92,7 9 52,18 10 127,0 0 1,0 0-1,1-1 1,-1 1-1,1-1 0,-2-1 34,-16-25-160,17 25 112,-1-1-41,-1 0-55,0 0-69,2 3 25,1-1-42,0 1-46,0 1-50,3 1 372,1 1-53,-1-1-50,0 1-46,0-1-43,-1 1-38,-1-1-286,0 1-46,-1 0-68,-8 0-1513,8 1 1243,3-1 470,0 0 35,0 0 43,1 0 50,-1 0-375,1 0-65,1-1-55,0-1-45,0-3-550,0-5-764</inkml:trace>
  <inkml:trace contextRef="#ctx0" brushRef="#br6" timeOffset="-170823.65">495 6068 5632,'10'-10'1264,"-8"8"-886,0-1-36,0 2 23,-1 0-65,1 2-58,-1 0-51,-1-1-191,9 10 403,-6-5-182,1 3 233,0-1 351,1-5-463,3 1-68,-5-2-229,22 9 622,1 2-84,1 2-84,0 1-84,-1-1-97,-1 0-75,0-3-75,-1-1-74,10 2-119,-24-7-46,0 0-87,-8-4 124,2 1-158,0 1 66,-1-1 39,-1-1-25,-1 0-48,0-2-82,0 1 39,0-1-47,-1 1-50,0-2-58,1 1-61,-1-1-68,0 0-73,0-1-77,0 3 259,0 0-45,-2-1-1069,1-1 899,-1 0 36,-2-1 85,1-1 84,-3-1-141</inkml:trace>
  <inkml:trace contextRef="#ctx0" brushRef="#br6" timeOffset="-170583.65">1 5874 3456,'0'7'474,"0"-1"-70,0 0-71,0-2-93,1 1-118,0-4-112,0 1-39,0-1-41,1 0-45,0 0-46,0 0-51,0-1-53,1 0-55,-1 0-870,-1 0 716,-1 0-71,0 0-153</inkml:trace>
  <inkml:trace contextRef="#ctx0" brushRef="#br6" timeOffset="-170113.65">565 5839 3328,'0'10'762,"0"-5"-329,0-4-215,0 0-37,0-1 86,0 0 117,0 0-170,0 0 169,0 0 23,0 0-92,3 3 598,17 10-154,-2-6-297,-3-1-147,-4-3-98,-10-2-199,9 2 265,-1-2-73,0-1-31,5 0 2,0-1-5,1 1 30,7 0 19,-1 0-37,6 0 1,11 0 53,-37 0-233,0 0 1,0 0-1,0 0 1,0 0-1,0 0 0,0 0 1,0 0-1,0-1 0,0 1 1,0 0-1,0-1 1,-1 1-1,1 0 0,1-1-8,1-5 16,-3-3-37,0 5-14,0 0 1,0-1-1,-1 1 0,0 0 0,1 0 1,-3-4 34,2 5-19,0 0 1,-1 0 0,0 0 0,0 0-1,0 1 1,0-1 0,0 1 0,0-1-1,-1 1 1,1 0 0,-1 0 0,0 0-1,1 0 1,-2 0 18,1-1-19,0 1-1,-1 1 1,1-1-1,0 0 1,-1 1 0,-1-1 19,-22-5-121,23 6 102,-7-2-23,-29-6-73,9 6-43,4 2-101,11 1 53,-1 0-44,1 0-51,0 3-55,2 1-62,1 3-67,2 2-72,2 5-77,7-9 180,1 0-73,1 2-174,0 3-412,0-2 212,0-1 198,0 3-258</inkml:trace>
  <inkml:trace contextRef="#ctx0" brushRef="#br6" timeOffset="-169503.65">548 5468 5120,'-11'2'1378,"9"0"-533,3 0-395,0 0-86,1 0-109,-1-1-175,1 0-36,-1 1-42,1-1-66,1 2 987,-3-3-636,0 3 29,2 3-55,5-1-79,3-2-68,2-1-54,10-1-41,11-3-64,-16 2 51,3 0-123,-14 0 56,0 1 0,0-1 0,0-1 0,-1 1 0,1-1 0,0 0 0,0 0 61,1-7-145,-5 4 55,1 1-29,1 1 30,0 0 21,-2 0-19,-1 0-2,-1-1-37,1-1-43,-1-2-54,0 5 179,-1-1 1,1 0 0,0 0 0,-1 1-1,1-1 1,-1 0 0,1 0-1,-1 1 1,0-1 0,0 1-1,0-1 1,0 0 43,-19-20-419,8 12 256,-1 1 38,1 1 40,1 0 45,1 2 48,-10-11 106,11 8-36,-3 0 44,3 2 99,-11-6 62,13 8-157,0 1 36,1 2 10,1 0 41,-1 0 48,2 2 56,1 0-62,0 0-55,1 0-47,0 0-42,0 0 13,-2 0-12,2 0 16,-1 0 240,3 3 74,0-3-415,0 1 0,0 0 0,1 0-1,-1 0 1,0 0 0,0-1 0,1 1-1,-1 0 1,0 0 0,1 0-1,-1-1 1,1 1 0,-1 0 0,1-1-1,0 1 1,-1 0 0,1-1 0,-1 1-1,1-1 1,0 1 0,0-1 0,0 1-27,10 5 254,2-1-38,5 3 0,-8-3-149,0-1-35,-6-3-33,-1 0 0,1 0-1,0 0 1,-1 0 0,1-1 0,0 0 0,3 1 1,-2-1 83,1 0-42,0 0-44,-1 0-44,2 0-48,-1 0-48,0 0-51,1 0-50,-1 0-52,1 0-54,-1 0-53,1 0-56,-1 0-57,1 0-56,-1 0-60,0 0-59,-1 0-61,1 0-61,-1 0-64,0 0-64,-3 0 497,-1 0 61,-1 0-17,0 0-133</inkml:trace>
  <inkml:trace contextRef="#ctx0" brushRef="#br6" timeOffset="-169133.65">407 4692 5120,'0'3'436,"0"0"-39,0 0-38,0 0-35,1 1 225,-1 0-120,1-1-223,0-1-34,0 1 81,1 1-79,-1-1-110,1-1-37,0 3-7,0-2 23,-1 1 45,0 0 73,0-1 44,0 2 81,-1-1 92,0 2 107,1 6 91,1-2-107,3-1-15,3 3 82,2 4 23,-3-2-129,-3 1-116,2 6 122,4-4-242,-2-5-131,16 26 39,-20-30-124,-4-7 19,0-1 0,0 1 0,1-1 0,-1 1 0,0-1 0,0 1 0,1-1 0,-1 1 0,0-1 0,1 1 0,-1-1 0,0 0 1,1 1-1,-1-1 0,1 1 0,-1-1 0,0 0 0,1 1 0,-1-1 0,1 0 0,0 0 0,-1 1 0,1-1 0,-1 0 1,1 0-1,-1 0 0,1 0 0,-1 0 0,1 1 0,0-1 0,-1 0 0,1 0 0,-1-1 0,1 1 0,-1 0 0,1 0 0,-1 0 1,1 0 2,12 0-272,1 0 52,1 0 45,0 0 39,3 0 15,0 0 34,27 0-81,-22 2 110,1 8 49,-15-4 7,16 9-88,-19-9 21,0 0-35,-1-1-16,-1 1-36,1 1-41,0 0-47,3 4-165,2 2-106,-6-7 166,0 0-58,11 16-1092,-9-12 890,-1-1 104,-1-2 68,1 2-22,2 4-156</inkml:trace>
  <inkml:trace contextRef="#ctx0" brushRef="#br6" timeOffset="-159043.65">142 4093 1920,'0'-5'148,"0"-8"58,0 8-52,0 3-46,0 0 34,0 1 40,0-1 46,0 3-355,0 2 106,0-1 90,0 2 78,0 0 93,0 0 60,0 12 865,0-11-698,0-2-231,0-1-46,0 1 531,0-3-439,0 0-56,0 0 215,0 0 273,0 0-212,0 0 100,0 0-418,0 0 43,0 0 152,0 0-134,0 0 59,0 0-69,0 0 165,0 0-75,0 0 112,0 0-85,0 0 182,0 0-145,0 3 38,0 8-199,0 8 18,3-14-128,9 7-28,-9-6-15,-3-5-69,0 0-1,0 0 1,0 0-1,1 0 1,-1-1 0,1 1-1,-1 0 1,0 0 0,1 0-1,-1 0 1,1-1 0,0 1-1,-1 0 1,1-1 0,0 1-1,-1 0 1,1-1 0,0 1-1,-1-1 1,1 1-6,21 11 82,-19-11-69,0 1 0,0-1 0,0-1-1,1 1 1,-1 0 0,0-1 0,1 0 0,-1 0 0,0 0-1,1 0 1,-1 0 0,1-1-13,6 0 46,21 2 92,-1 0-13,0-6-58,5-6-29,-20 8-25,-12 2-8,-1 1 0,1 0 0,0-1 0,-1 0 0,1 0 1,-1 0-1,0 0 0,1 0 0,-1 0 0,0 0 1,1-1-1,-1 1 0,0-1 0,0 0 0,0 0-5,12-10 34,11-13 60,-14 6-83,-9 12-35,-1 0 1,0 0-1,-1 0 0,0-1 1,0 1-1,-1-1 24,1-8-66,0 9 4,0 1-1,-1 0 1,1 0 0,-3-6 62,2 8-24,0 0 0,-1 0-1,1 0 1,-1 0 0,0 1 0,0-1-1,-1 1 1,1-1 24,-28-34-282,9-2 102,15 27 89,-1 0-1,0 1 1,-8-10 91,5 9-81,-2 1 0,1 0 0,-2 0 0,-11-7 81,-9-4-97,25 16 108,-1 0-1,1 0 1,0-1-1,-2-3-10,0 1 6,3 6 19,6 4-25,1 0 0,-1 0 0,0 0 0,1 0 1,-1 0-1,1 0 0,-1 1 0,1-1 0,-1 0 0,0 0 0,1 1 0,-1-1 0,1 0 0,-1 1 0,1-1 0,-1 0 1,1 1-1,0-1 0,-1 0 0,1 1 0,-1 0 0,1-1 0,-1 1 0,1 0 0,0-1 0,-1 1 0,1 0 0,0-1 0,0 1 0,-1 0 0,1 0 0,0 0 0,0-1 0,0 1 0,0 0 0,0 0 0,0-1 0,0 1 0,0 0 0,0 0 0,0 0 0,1 0 0,8 20-1,-2-7-14,-4 0-17,-2-11 27,-1-1-1,1 1 1,-1 0 0,1-1-1,0 1 1,0-1-1,0 0 1,0 1 0,1-1-1,-1 0 1,1 0 0,-1 0-1,1 0 1,0 1 5,33 32-5,-20-17 5,-15-18 1,1 0 0,-1 1 0,0-1 0,0 1 0,1-1 0,-1 1 0,0-1 0,0 0 0,0 1 0,0-1 0,1 1 0,-1-1 0,0 1 0,0-1 0,0 1 0,0-1 0,0 1 0,0-1 0,-1 1 0,1-1 0,0 1 0,0-1 0,0 1 0,0-1 0,0 0 0,-1 1 0,1-1 0,0 1 0,0-1 0,-1 1 0,1-1 1,0 0-1,-1 1 0,1-1 0,0 0 0,-1 1 0,1-1 0,-1 0 0,1 0 0,0 1 0,-1-1 0,1 0 0,-1 0 0,1 0 0,-1 0 0,1 0 0,-1 1 0,1-1 0,-1 0 0,1 0 0,-1 0 0,1 0 0,-1 0 0,1 0 0,-1-1 0,1 1 0,-1 0-1,-4-3 22,-7-8-65,9 8 22,3 3 63,0 0 28,0 0 100,0 0-20,-2 4 2,2-1-43,3 2 17,11 2 13,-9-6-57,6 3-13,-1 1 1,0 0-1,0 0 1,0 1 0,4 4-70,28 22 189,7 4-38,-23-19-94,29 20 462,41 35-519,-71-49 91,21 15 53,-12-16-86,-21-16-46,-3-2-4,0 1 0,-1 1 1,1-1-1,-1 2 0,0-1 0,-1 1 0,3 3-8,3 2-3,0 1-1,1-2 1,9 6 3,-17-13-30,-1 1 0,0 1 0,-1-1 0,2 2 30,-2-2-72,-2-2-216,1-2 112,-1-1 65,0-2 32,-2 2-32,-1 1-47,0-1-36,0 0 75,0 0 42,-2 0 22,1 0-35,0-1-48,0 1-52,-1 0-89,1 0-36,0 0-88,0 1-98,-1-1-109,2 0 176,0 0-61,0-2-1302,0 1 1073,0-1 124,0-1 80,0-1-27,0-2-186</inkml:trace>
  <inkml:trace contextRef="#ctx0" brushRef="#br6" timeOffset="-149463.65">795 3669 2432,'0'0'557,"0"0"-239,0 0-25,0 0-96,-1 0-13,-1 0 0,-2 0 43,1 0 213,3-1-58,1-3 161,-7-5-18,4 7-343,1 1 180,1 1 204,-3-3-172,-7-5-2,10 8-383,0 0 0,-1 0-1,1 0 1,0 0-1,0 0 1,-1 0 0,1 0-1,0 0 1,0 0-1,0 0 1,-1 0 0,1 0-1,0 0 1,0 1 0,0-1-1,-1 0 1,1 0-1,0 0 1,0 0 0,0 1-1,0-1 1,0 0-1,-1 0 1,1 0 0,0 0-1,0 1 1,0-1-1,0 0 1,0 0 0,0 1-1,0-1 1,0 0 0,0 0-1,0 0 1,0 1-1,0-1 1,0 0 0,0 0-1,0 1 1,0-1-1,0 0 1,0 0 0,0 0-1,0 1 1,0-1 0,0 0-1,0 0 1,0 1-9,0 2 442,0-3-127,0 0 58,0 0-74,0 0 69,0 0-117,0 0-6,0 0-80,0 0 1,0 0-65,0 0-58,0 0-33,0 0-74,0 0 48,0 0 107,0 0-11,0 0 5,0 0-21,0-3-21,0 2-39,0 0-1,0 0 1,0 1-1,0-1 1,0 0-1,1 0 1,-1 1-1,0-1 1,0 0 0,0 0-1,1 1 1,-1-1-1,0 0 1,1 1-1,-1-1-3,1 0 3,0 1-1,-1 0 1,1-1-1,0 1 1,-1 0-1,1 0 1,0-1-1,0 1 1,-1 0-1,1 0 1,0 0-1,0 0 1,-1 0-1,1 0 1,0 0-3,-1 0 0,0 0 1,0 0-1,0 0 1,0 0-1,1 0 0,-1 0 1,0 0-1,0 0 1,0 0-1,0 0 1,0 0-1,0 0 1,0 0-1,0 0 1,1 0-1,-1 0 1,0 0-1,0 0 1,0 0-1,0 0 0,0 0 1,0 0-1,0 0 1,0 0-1,0 0 1,0 0-1,1 0 1,-1 0-1,0 0 1,0-1-1,0 1 1,0 0-1,0 0 1,0 0-1,0 0 0,0 0 1,0 0-1,0 0 1,0 0-1,0 0 1,0 0-1,0-1 1,0 1-1,0 0 1,0 0-1,0 0 1,0 0-1,0 0 1,0 0-1,0 0 0,0 0 1,0 0-1,0-1 1,0 1-1,0 0 1,0 0-1,0 0 0,0-29 64,-3 23-16,2 4-39,-1 1-1,1-1 1,0 1 0,0-1-1,0 0 1,0 0-1,0 1 1,0-1-1,0 0 1,1 0-1,-1 0 1,1 0 0,-1-1-9,-1-31 122,2 26-105,0 7-16,1 0 0,-1-1-1,0 1 1,-1 0 0,1-1 0,0 1 0,0 0-1,0 0 1,-1-1 0,1 1 0,-1 0 0,1 0-1,-1-1 1,1 1 0,-1 0 0,0 0 0,0 0-1,1 0 1,-1 0 0,0 0 0,0 0 0,0 0-1,0 1 1,0-1 0,0 0 0,0 0 0,-1 1 0,1-1-1,0 1 1,0-1 0,0 1 0,-1-1 0,0 1-1,-9-5 0,-7-10 0,15 12 1,-1 0 0,-1 0 0,1 0 0,0 0 1,-5-1-2,-12-9 52,16 10-20,1 3-25,-11 0-7,4 3-55,6 4 21,5-6 31,-1-1 1,1 1 0,0-1-1,0 1 1,0-1 0,-1 0-1,1 1 1,0-1 0,-1 0-1,1 1 1,0-1 0,-1 0-1,1 1 1,0-1 0,-1 0-1,1 0 1,-1 1 0,1-1 0,-1 0-1,1 0 1,0 0 0,-1 0-1,1 1 1,-1-1 0,1 0-1,-1 0 1,1 0 0,-1 0-1,1 0 1,-1 0 0,1 0 2,-1 0-1,1-1 0,0 1 0,0 0 0,0 0 0,0 0 0,0 0 0,0 0 0,0 0 0,0 0 0,0 0 0,-1 0 0,1 0 0,0 0 1,0 0-1,0 0 0,0 0 0,0 0 0,0 0 0,0 0 0,0 0 0,0 1 0,-1-1 0,1 0 0,0 0 0,0 0 0,0 0 0,0 0 0,0 0 1,0 0-1,0 0 0,0 0 0,0 0 0,0 0 0,0 0 0,0 0 0,0 0 0,0 1 0,-1-1 0,1 0 0,0 0 0,0 0 0,0 0 0,0 0 0,0 0 1,0 0-1,0 0 0,0 1 0,0-1 0,0 0 0,0 0 0,0 0 0,0 0 0,0 0 0,0 0 0,0 0 0,1 0 0,-1 0 1,0 5-8,0-2 6,0-1 0,0 1 0,0-1 0,0 1 0,0 0 0,-1-1 0,1 1 0,-1-1 0,0 3 2,0-4-3,0 0-1,1 0 1,-1 0 0,0 0-1,1 0 1,-1 0 0,1-1-1,0 1 1,-1 1 0,1-1-1,0 0 1,-1 0 0,1 0-1,0 0 1,0 0 0,0 0-1,0 0 1,0 0 0,0 0-1,0 0 1,0 0 0,1 0-1,-1 0 1,0 1 0,1-1-1,-1 0 1,0 0 0,1-1-1,0 1 1,-1 0 0,1 0-1,0 1 4,0-1 0,0 2 0,0-1 1,-1 1-1,1 0 1,0 0-1,-1-1 0,0 1 1,1 0-1,-1 0 1,0 0-1,-1 0 0,3 18 48,-2-20-44,1 0 1,-1 0-1,1 0 1,-1 0-1,1 0 1,0 0-1,-1 0 1,1 0 0,0 0-1,-1-1 1,1 1-1,0 0 1,0 0-1,0-1 1,0 1-1,0-1 1,0 1-1,0 0-4,11 4 147,-10-4-116,1 0 0,0 0 0,-1 1 0,0-1 0,1 1 1,-1 0-1,0-1 0,0 1 0,1 0-31,1 2 100,0-1 1,0 1-1,0-1 0,1-1 0,1 2-100,13 6 274,-13-7-201,-4-3-53,0 1-1,-1-1 1,1 1 0,0-1-1,-1 0 1,1 1 0,0-1 0,-1 0-1,1 0 1,0 0-20,0 0 21,-1 0 1,1 0-1,-1 0 0,1 0 1,-1 0-1,1 1 0,-1-1 1,1 0-1,-1 1 1,1 0-22,7 4 60,-7-4-31,0 0 0,0 0-1,-1 0 1,1 0 0,1 0 0,-1 0-1,0 0 1,0-1 0,0 1 0,0-1 0,0 0-1,3 1-28,13-5 101,-7 1-72,-2 0-7,0 0 1,-1 0-1,5-2-22,-4-1 5,-8 5-4,1 0 0,-1 0-1,1 0 1,-1 0 0,1 0 0,0 1 0,0-1-1,-1 1 1,1-1 0,0 1 0,0-1 0,0 1-1,0 0 1,0 0-1,0 0 5,-1 0-1,1 0 1,0 0 0,-1-1-1,1 1 1,-1 0-1,1-1 1,0 1 0,-1-1-1,1 0 1,-1 1-1,1-1 1,0-1-5,3-3-11,-1-1-38,-1 1-46,2-4-199,2 5 25,-1 2 101,-5 1 196,0 0-39,0 1-35,0-1-34,2-2-165,0 1-99,0-1-29,0 0-45,6-6-1051,-5 6 893,-2 1 282,-1 0 42,2-2-826,-3 4 819,0-2-36,0 1-44,0-1-33,0-4-924,0 4 786,0 0 89,0 1 57,0 1-17,0 0-128</inkml:trace>
  <inkml:trace contextRef="#ctx0" brushRef="#br6" timeOffset="-148463.65">812 2911 2176,'0'0'502,"0"0"-215,0 0-60,0 0 58,0 0 48,0 3-20,0 8 727,0-8-716,0-3 82,0 1 90,0 1-309,0-1-91,0 0-41,0 0-27,0 3-41,0-3 56,0 0 53,0 0 47,0 0 68,0-1 80,0 1 92,0-7-185,0 5 67,0 2-246,0-1 0,-1 1 1,1 0-1,0-1 1,-1 1-1,1-1 0,-1 1 1,1-1-1,0 1 1,-1-1-1,1 1 1,-1-1-1,1 0 0,-1 1 1,1-1-1,-1 0 1,0 1-1,1-1 0,-1 0 1,1 0-1,-1 1 1,0-1-1,1 0 1,-1 0-1,0 0 0,1 0 1,-1 0-20,0 0 3,1 0 1,0 0 0,0 0 0,0 0-1,0 0 1,0 0 0,0 0 0,0 0-1,0 0 1,0 0 0,-1 0 0,1 0-1,0 0 1,0 0 0,0 0 0,0 0-1,0 0 1,0 0 0,0 0 0,0 0-1,0 0 1,-1 0 0,1 0 0,0 0-1,0 0 1,0 0 0,0 0 0,0 0-1,0 0 1,0 0 0,0-1-1,0 1 1,0 0 0,0 0 0,0 0-1,0 0 1,0 0 0,0 0 0,-1 0-1,1 0 1,0 0 0,0 0 0,0-1-1,0 1 1,0 0 0,0 0 0,0 0-1,0 0 1,0 0 0,0 0 0,0 0-1,0 0 1,0 0 0,0-1 0,1 1-1,-1 0 1,0 0-4,0-6 117,0 2 122,0 8-51,0 2-161,-3 0 101,-12 6 26,9-10-123,6-1-24,-1-1-1,0 0 1,1 1-1,-1-1 0,0 0 1,1 1-1,-1-1 1,0 1-1,1-1 1,-1 1-1,1-1 1,-1 1-1,1-1 1,-1 1-1,1 0 1,-1-1-1,1 1 0,-1 0 1,1-1-1,0 1 1,-1 0-1,1 0-6,-3 4 51,-3 4 91,-2 0 79,-7 9 307,8-3-183,0-2-79,3-6-130,4-6-118,-1 0 1,1 1-1,-1-1 1,1 1-1,-1-1 1,1 0-1,0 1 1,0-1-1,0 1 1,0-1-1,0 1 1,0-1-1,0 1 1,0-1-1,0 0 1,1 1-19,8 18 190,-4-11-148,1 8 48,6 4-4,-8-7-25,-3-9-42,0-1 0,0 1 0,1-1 0,0 0 0,0 0 0,0 0 0,0 0 0,1 1-19,3 3 29,-1 1 0,-1-1 1,0 1-1,1 4-29,9 27 42,-13-39-41,-1 1 1,1 0 1,0 0-1,-1 0 1,1 0-1,0 0 0,0 0 1,0 0-1,1-1 1,-1 1-1,0 0 1,2 0-3,16 10 58,-10-6-35,2 0 33,1-3 47,-11-3-102,-1 0 1,0 0 0,0 0 0,1 0 0,-1 0 0,0 0-1,0 0 1,0 0 0,1 0 0,-1-1 0,0 1 0,0 0-1,1 0 1,-1 0 0,0 0 0,0 0 0,0-1 0,1 1-1,-1 0 1,0 0 0,0 0 0,0 0 0,0-1-1,0 1 1,1 0 0,-1 0 0,0-1 0,0 1 0,0 0-1,0 0 1,0-1 0,0 1 0,0 0 0,0 0 0,0-1-2,3-4-2,6-16-12,-6-3-40,-2 13 8,-1-11-45,-4 2-17,2 15 65,-8-30-205,7 8 128,3 20 92,0 1-1,-1-1 0,0 1 0,-1 0 1,0-2 28,-5-14-51,5 16 48,-3-14 40,-7 5 1,12 15-38,0 0 1,0-1-1,0 1 0,0 0 1,0 0-1,-1 0 1,1 0-1,0 0 1,0 0-1,0 0 1,0-1-1,0 1 1,0 0-1,0 0 1,0 0-1,0 0 1,-1 0-1,1 0 1,0 0-1,0 0 0,0 0 1,0 0-1,0 0 1,0 0-1,-1 0 1,1 0-1,0 0 1,0 0-1,0 0 1,0 0-1,0 0 1,-1 0-1,1 0 1,0 0-1,0 0 0,0 0 1,0 0-1,0 0 1,0 0-1,-1 0 1,1 0-1,0 0 1,0 0-1,0 0 1,0 0-1,0 0 1,0 1-1,0-1 1,0 0-1,-1 0 0,1 0 1,0 0-1,0 0 1,0 0-1,0 0 1,0 1-1,0-1 0,-12 15 16,11-13-7,1 1 0,-1-1 0,1 1 0,-1-1 0,1 1-1,0 0 1,0-1 0,0 1 0,0 1-9,0 1 27,3 1 96,10 15-6,-10-17-95,-1 1 1,1-1-1,-1 0 1,1 0-1,4 4-22,-5-5 3,1 0 1,1 0-1,-1 0 1,0-1-1,1 1 0,-1-1 1,1 0-1,0 0 0,3 1-3,12 3-67,-2 0-56,-12-4 71,2 1 23,-1 0-18,-1-1-32,-1-1-35,1 1-57,0-2-23,0 1-56,0-1-63,1 1-70,-3-1 194,4 0-37,1 1-61,-2-1 6,-1 0-44,0 0-111,-1-1-29,0 1-109,0-2-123,-2 2 298,0-1-37,1-1-65,1-1 65,0-1-22,3-2-157</inkml:trace>
  <inkml:trace contextRef="#ctx0" brushRef="#br6" timeOffset="-147773.65">724 2875 4992,'20'0'1060,"-11"0"-456,-5 0-297,-2 0-56,-2 0-51,0 0-46,0 0 262,0 0-233,3 0 300,-2 0-580,0 0 53,1 0 51,0 0 46,0 0 42,0 0 39,3 0 234,-2 0-69,1 0 38,3 0 286,10 0 905,-12 0-1102,0 0-45,-1 0-93,0 0-58,0 0-71,-1 0-82,-3 0-62,1 0 1,0 0-1,-1 0 0,1 1 0,-1-1 0,1 0 0,-1 0 0,1 0 1,0 0-1,-1 0 0,1 1 0,-1-1 0,1 0 0,-1 0 0,1 1 1,-1-1-1,1 0 0,-1 1 0,1-1 0,-1 1 0,0-1 0,1 1 1,-1-1-1,0 1 0,1-1 0,-1 1-15,1 0 15,-1 0 0,1-1 0,-1 1 0,1 0 0,0-1 0,-1 1 0,1 0 0,0-1 0,-1 1 0,1-1 0,0 1 0,0-1 0,0 1 0,-1-1 0,1 0 0,0 0 0,0 1 0,0-1 0,0 0 0,0 0 0,0 0 0,0 0 0,0 0 0,-1 0 0,1 0 0,1 0-15,0 0 7,0 1-1,0-1 0,0 1 1,0-1-1,0 1 1,0 0-1,0 0 0,0 0 1,-1 0-1,1 0 1,0 0-1,-1 0 0,1 0 1,-1 1-1,2 0-6,2 1 59,-1-3-136,0 0 94,3 0 98,1 0 172,-4 0 128,-8 0-294,-1 0-100,-1 0-35,6 0 12,-1 0-1,1 0 1,-1 0-1,1 0 1,-1 0 0,1 0-1,-1 0 1,1 0-1,0-1 1,-1 1-1,1 0 1,-1 0-1,1 0 1,-1 0-1,1-1 1,0 1 0,-1 0-1,1 0 1,-1-1-1,1 1 1,0 0-1,-1-1 1,1 1-1,0 0 1,0-1 0,-1 1-1,1-1 1,0 1 2,-9-9-60,-5 5-8,11 3 57,1 1-1,-1-1 0,0 0 1,1 0-1,-1 0 0,1 0 1,-1 0-1,1 0 0,0-1 1,0 1-1,-1-1 0,0-2 12,-32-25-131,2 6 108,20 11 20,1-9-70,2 4 37,7 11 78,3-6-4,3 6-12,11-6-10,1 6 32,-12 1-44,-2 1-35,1 2-38,1-1-108,2 0-20,-1 1-56,-3-1-11,0 0-56,0 1 116,-1 0-34,0 1-156,0 0-69,0 1-109,2-1-822,-1 1 932,1 0-124,0 0 77,2 0-27,2 0-185</inkml:trace>
  <inkml:trace contextRef="#ctx0" brushRef="#br6" timeOffset="-147043.65">460 2276 1792,'0'9'293,"0"-6"-37,0-7 190,0-11 66,0 7-120,0 5 16,0 3-182,0 0 75,0 0 476,0 0 60,0 0 256,0 0-827,0 0 295,0 0 415,0 0-240,0 0 218,0 0-255,2 3 186,5 3-394,-1 0-76,0 1-68,0-1-59,2 2-13,0 0-62,2 1-21,5 6 12,9 9 68,-8-7 2,-1-5-231,0-6-129,-9 5-20,-5-9 1,1-1 47,0 0 32,0 0 33,1 1-23,-2-1-70,0 0-65,0 1-97,0-1-49,-1 2-97,0-1-108,0 2-124,0-4 114,0-1-94,-1 1-100,-1-2-110,0 0 49,-4-5-1122,4 6 1339,1-1 39,-1 1-95,1 0 75,1 0-34,0 1-202</inkml:trace>
  <inkml:trace contextRef="#ctx0" brushRef="#br6" timeOffset="-146483.65">848 2099 4608,'0'-4'475,"0"0"-35,0 1 167,0 1-40,0 7 540,0 3-314,0-8-489,0 0 80,0 0 90,0 0-297,0 3 249,0 5-72,0 0 55,0 1 79,0 5 101,-1-4-311,1 2 57,-1 29 658,1-23-610,2 1-48,-1-10-220,0-1-42,6 10 124,-6-15-161,1 0 0,-1 1 1,0-1-1,0 1 0,0-1 0,-1 1 0,1-1 1,-1 1-1,0 0-36,3 17 23,7 1-50,-8-18 20,4 5-51,8 3 4,-13-12 53,0 0-1,0 1 0,0-1 1,0 0-1,0 0 1,-1 1-1,1-1 0,0 0 1,0 0-1,0 0 0,0 0 1,0 0-1,0 0 1,0-1-1,-1 1 0,1 0 1,0 0-1,0-1 1,0 1-1,0 0 0,-1-1 1,1 1-1,0-1 2,17-14-97,-4 2 29,-12 12 61,0 1 1,0-1 0,1 0 0,-1 1 0,0 0-1,0-1 1,0 1 0,0 0 0,1 0 6,1 0-2,0 0 1,1 1-1,-1-1 0,0 1 1,3 1 1,-4-1 1,-1 0 1,1 1 0,-1-1 0,0 0 0,0 1-1,0 0 1,0-1 0,0 1 0,0 0 0,0 1-2,16 12 40,-6-7-16,-5-2-44,0 0-29,-2 0-39,0 1-20,-1-1-38,-1 2-40,1 0-46,-3-3 63,0 0-46,-1 0-41,0 0-38,0 5-395,-2 0-110,1-2 100,-1-1-39,-5 15-1558,5-16 1571,0-1 150,1-1 77,1 1-24,0 1-176</inkml:trace>
  <inkml:trace contextRef="#ctx0" brushRef="#br6" timeOffset="-145453.65">424 1658 5760,'-10'0'1264,"8"0"-886,0 0-36,0 0 24,1 0-61,1-1-49,0-1-37,0-5 256,0 5-288,0 0 37,0 0 191,0 1 343,0 1-459,0 0 59,0 0 350,0 0 99,0 0-494,0 0-60,0 0 252,-3 0-211,1 0-39,1-1-38,-1 1-33,0 0 37,0-1-56,0 0-45,1 0-33,-2-5 167,3 4-117,0-1 72,0 1-4,-3 1 44,-9-2 159,-6-8 281,9 3-369,1 0-54,3 2-131,1 1-44,-1 0-52,1 1-78,-4-5 173,2 4-79,3 1-15,3 4-38,-1 0 0,1 0 0,0 0 0,0 0-1,0 0 1,0 0 0,0 0 0,0 0-1,0 0 1,-1 0 0,1 0 0,0 0 0,0-1-1,0 1 1,0 0 0,0 0 0,0 0-1,0 0 1,0 0 0,0 0 0,0 0 0,0-1-1,0 1 1,0 0 0,0 0 0,0 0-1,-1 0 1,1 0 0,0-1 0,0 1 0,1 0-1,-1 0 1,0 0 0,0 0 0,0 0-1,0 0 1,0-1 0,0 1 0,0 0 0,0 0-1,0 0 1,0 0 0,0 0 0,0 0-1,0 0 1,0-1 0,0 1 0,1 0 0,-1 0-1,0 0 1,0 0 0,0 0 0,0 0-1,0 0 1,0 0 0,0 0 0,1 0-2,-1-1 7,1 0-1,-1 1 1,1-1 0,-1 1 0,1-1 0,-1 1 0,1-1 0,-1 1 0,1 0-1,0-1 1,-1 1 0,1 0 0,0-1 0,-1 1 0,1 0 0,0 0 0,0-1-1,-1 1 1,1 0 0,0 0 0,0 0 0,-1 0 0,1 0 0,0 0-1,0 0 1,-1 1 0,1-1 0,0 0 0,-1 0 0,1 0 0,0 1 0,0-1-1,-1 0 1,1 1 0,-1-1 0,1 1-7,10 3 57,24 1 81,-24-2-104,0 1 0,0 0 0,4 1-34,28 12 122,-27-12-79,0-1 0,14 2-43,-12-4 26,-10-2-11,-1 1-1,1 1 1,-1-1 0,1 1-15,21 10 43,-2-1 16,8-1 52,-14-4-79,2 2 47,-14-5-24,1 1-1,-1-1 0,1-1 1,-1 0-1,1 0 1,7 0-55,-6-2 61,-9 1-48,1-1-1,-1 0 1,0 0 0,0 0 0,0 0 0,1-1 0,-1 1 0,0-1 0,0 1-1,0-1 1,1 0-13,15-11 128,-4 6-42,-8-5-1,-2 8-61,-4 3-22,0 0-1,1 0 0,-1 0 0,0 0 1,0 0-1,1 0 0,-1-1 0,0 1 0,0 0 1,1 0-1,-1 0 0,0-1 0,0 1 1,0 0-1,1 0 0,-1-1 0,0 1 0,0 0 1,0 0-1,0-1 0,1 1 0,-1 0 1,0-1-1,0 1 0,0 0 0,0 0 0,0-1 1,0 1-2,-4-14 10,3 11-7,-1 0 0,1-1 0,0 1 0,0-1 0,0 1 0,1-1 0,0 0 0,-1 1 0,1-2-3,1-5 2,0-14 2,-6 8-42,-6-3-101,7 13 91,0 0 1,-1 1-1,0-1 1,0 1 0,-3-2 47,-14-10-221,-20-18-99,16 19 230,2 2 61,4 3 46,1 0-1,-12-10-16,10 1 44,15 14-33,0 0-1,0 0 0,-1 1 1,-3-2-11,-16-8-91,18 11-5,3 1 32,-1-4-22,4 3 28,-1 1-59,6 3 58,6 0 51,-2 0 7,0 0 1,0 0-1,0 1 0,6 1 1,22 10 0,1-6 0,-18-1 0,-11-3 0,0 0 0,1 0 0,-1-1 0,1 1 0,-1-2 0,1 1 0,19-1-20,1 0 52,1 0 92,-15 0-16,0 0 38,-1 0 41,0 0 47,-13 0-229,0 0 1,1 0-1,-1 0 0,0 0 0,0 0 0,0 0 1,0 0-1,0 0 0,0 0 0,0 0 1,0 0-1,0 0 0,1 0 0,-1 0 1,0 0-1,0 0 0,0 0 0,0 0 1,0 0-1,0 0 0,0 0 0,0 0 1,0 0-1,0 0 0,1-1 0,-1 1 1,0 0-1,0 0 0,0 0 0,0 0 0,0 0 1,0 0-1,0 0 0,0 0 0,0 0 1,0 0-1,0 0 0,0-1 0,0 1 1,0 0-1,0 0 0,0 0 0,0 0 1,0 0-1,0 0 0,0 0 0,0 0 1,0 0-1,0-1 0,0 1 0,0 0 1,0 0-1,0 0 0,0 0 0,0 0 0,0 0 1,0 0-6,0-4 72,1 2-50,-1 0 0,0 0 0,0 0 0,0 0 0,0 0 0,-1 0 0,1 0 0,0-1 0,-1 2 0,0-1 0,0-2-22,-10-3 80,9 7-73,0-1-1,1 0 1,-1 0-1,0 0 1,1 0 0,-1 0-1,1 0 1,-1-1-1,1 1 1,0 0 0,0-1-1,-1 1 1,1-1-7,-8-10 23,1 1-47,-8-4-83,-7 0-57,-15-11-4,24 15 74,0 1-43,3 1-18,-1-1-47,1 1-54,0 1-63,-1-3-156,0 2-114,4 2 80,-3-2-342,-1-1-138,5 4 378,0 1 132,0 1 48,-12-11-909,15 10 908,0 0-33,-3-6-555,2 3 174,-2-2-479,-4-1-779</inkml:trace>
  <inkml:trace contextRef="#ctx0" brushRef="#br6" timeOffset="-144703.65">848 794 5248,'0'3'87,"0"1"78,0 0 66,0 0 54,0 1 148,0 11 913,0-10-820,0 0-139,0-4-234,0 1-33,0 1 149,-1-1 96,1 1 80,0 5 673,1-6-805,-1-1-35,0 1-27,1 0-76,0-1-95,-1 0-110,5 5 279,2 7 94,-3 0-60,-3-9-199,1-1 0,-1 0 0,1 1 0,-1-1 0,1 0 0,1 0 0,-1 0 0,1 1-84,10 17 282,-2 3-35,9 14 97,-16-33-293,-1 0-1,1-1 1,0 0-1,0 0 1,1 0-1,-1 0 1,1-1-1,0 0 1,4 3-51,31 17 121,-37-22-110,1-1 0,1 1-1,-1-1 1,0 1 0,0-1 0,0 0 0,1-1-1,-1 1 1,1-1-11,-2 0 10,-1 1-1,1-1 1,-1 0-1,1 1 1,-1-1-1,0 1 1,1 0 0,-1 0-1,0 0 1,2 1-10,4 1 18,-8-3-18,1 0 0,-1-1 1,0 1-1,0 0 0,0 0 1,1-1-1,-1 1 1,0 0-1,0 0 0,0-1 1,0 1-1,0 0 0,1-1 1,-1 1-1,0 0 0,0-1 1,0 1-1,0 0 0,0 0 1,0-1-1,0 1 0,0 0 1,0-1-1,0 1 1,0 0-1,0-1 0,-3-8-5,-3-5-50,-5-12-69,10 22 97,-1 1 0,0 0 0,0-1 0,0 1-1,-1 0 1,-1-1 27,-9-9-74,5 5 33,-1-1 0,2 0 0,-3-2 41,-2-10-59,-7 7 49,14 11 10,1 0 0,-1 0 0,1 0 0,0 0 0,0-1 0,1 0 0,-1 1 0,1-1 0,0-1 0,0 1 0,-3-13 0,5 15-2,0 1 1,0 0 0,0-1-1,0 1 1,0 0 0,0 0-1,0 0 1,0 0 0,0 0-1,0 0 1,-1 0 0,0 0 1,-3-2-19,4 3 14,0 0 1,0-1 0,1 1-1,-1 0 1,0-1 0,1 1-1,-1-1 1,0 1 0,1 0-1,-1-1 1,1 0 0,-1 1-1,1-1 1,-1 1-1,1-1 1,-1 0 0,1 1-1,0-1 1,-1 0 0,1 1-1,0-1 1,-1 0 4,-1-5-19,-3-2-39,3 5 41,1 1 1,-1-1-1,1 1 0,0-1 0,0 1 1,0-1-1,0 0 0,0-1 17,1 3-3,0-1 0,0 1 0,0-1 1,0 1-1,0 0 0,0-1 0,1 1 0,-1-1 0,0 1 0,1-1 1,-1 1-1,1 0 0,0-1 3,4-7-6,2-2-19,-5-4-35,-2 14 59,0-1-1,0 1 0,0-1 0,1 1 1,-1-1-1,0 1 0,0 0 1,1-1-1,-1 1 0,1-1 0,-1 1 1,1 0-1,0 0 0,0-1 1,-1 1-1,1 0 0,0 0 1,0 0-1,0 0 0,0 0 0,0 0 1,0 0-1,1 0 0,-1 0 1,1 0 1,4-2 2,-6 3 2,1 0 0,0-1 1,0 1-1,-1 0 0,1-1 0,0 1 0,-1-1 0,1 1 0,-1-1 0,1 1 0,0-1 0,-1 1 0,1-1 0,-1 1 0,1-1 0,-1 0 0,0 1 1,1-1-1,-1 0 0,0 1 0,1-1 0,-1 0-4,3-5 25,-3 6-21,0-1 0,0 0 1,1 1-1,-1-1 0,0 0 1,1 1-1,-1-1 0,1 1 0,-1-1 1,1 1-1,-1-1 0,1 1 1,-1-1-1,1 1 0,-1-1 0,1 1 1,-1 0-1,1-1 0,0 1 0,-1 0 1,2-1-5,12 5 195,-4 0-53,22 2 135,-12 0-26,11 9 34,-18-6-139,0 0 58,-1 2 83,-5-5-198,0-1 56,-5-4-77,0 0 1,1 0 0,-1 0 0,0 0-1,1-1 1,-1 1 0,0-1 0,1 0 0,0 0-69,8 1 208,-5 2 64,6 8-112,-9-8-42,-6-6-54,0 1-58,1 1-5,1 1-1,0-1 0,0 0 0,0 0 1,0 0-1,0 0 0,0 0 0,0 0 1,1 0-1,-1 0 0,0-1 0,1 1 1,-1 0-1,0 0 0,1-1 0,-1 1 0,-1-3-20,-12-22-82,12 24 83,-1-1 0,1 0 1,-1 1-1,1 0 0,-1 0 1,-1-1 18,-4-2-61,-13-11-124,10 3 94,4 3-14,3 4-2,-1-1-37,0 0-46,-1 0-52,-12-14-390,0-12-415,1 2 6,15 28 731,0 1 35,-2-3-183,1 0 104,0 1 82,0 0 57,-5-7-258,5 6 235,1 1-39,0-1-92,1 3 115,1-1-42,-1 0-47,0 0-52,1-1-56,0 1-61,-1-1-67,1 1-70,0-1 130,0 0 71,0 0-21,0-2-159</inkml:trace>
  <inkml:trace contextRef="#ctx0" brushRef="#br6" timeOffset="-144333.65">777 159 7552,'0'0'1002,"0"0"-370,0 0-145,0 0-48,0 0 26,0 1-84,1 1-76,1 1-64,1 4-12,3 3 92,-3-4-18,-1-2 152,-1-2 770,-1-1-800,3 4 462,1 4-381,2-1-45,1-1-43,0 1-40,1-1-38,1 0-37,9 6 206,3-1-118,0 0-98,1-1-81,0-1-64,6 4-11,15 8-42,-12-7-63,-3-1-50,11 5-38,-21-10 26,-5-2-49,0-1-41,11 8-216,-16-9 238,-4-2-6,-1-1-44,0 0-51,1 0-59,-1-1-64,0 0-72,0 0-77,1-1-85,-1 1-145,-3-1 373,1 1-110,0-1 176,0 1-35,0 1-220,1 0-69,4 4-1513,-3-4 1258,-2-1 310,0 0 49,0 0-951,-1-1 781,0 0-74,-1 0-1080,0 0 1283,0 0 42,-1 0-81,-1 0 81,-1 0-20,-2 0-163</inkml:trace>
  <inkml:trace contextRef="#ctx0" brushRef="#br6" timeOffset="-143963.65">971 0 6784,'0'6'270,"0"0"-58,0 1 50,0 8 228,0-9-276,0-1 71,0 1 51,0 2 93,0 0 111,0-3-223,0 0 34,0-2-169,-1 12 122,1-9-155,0 0 51,0-2 18,1 0 56,0-1 65,1 0 75,5 2 193,-1-1-8,-4 10-18,-2 28 196,0-21-511,0-10-165,0-1-44,0 0-53,0-1-62,0 23 141,0 0 70,0 5 99,0 18 204,0-55-455,0 0 1,0 0-1,0 0 1,-1 1-1,1-1 1,0 0 0,0 0-1,0 0 1,0 0-1,0 0 1,0 0 0,0 0-1,0 0 1,0 0-1,0 1 1,0-1 0,0 0-1,1 0 1,-1 0-1,0 0 1,0 0-1,0 0 1,0 0 0,0 0-1,0 0 1,0 0-1,0 1 1,0-1 0,0 0-1,0 0 1,0 0-1,0 0 1,0 0 0,0 0-1,1 0 1,-1 0-1,0 0 1,0 0 0,0 0-1,0 0 1,0 0-1,0 0 1,0 0-1,0 0 1,0 0 0,1 0-1,-1 0 1,0 0-1,0 0 1,0 0 0,0 0-1,0 0 1,0 0-1,0 0 1,0 0 0,0 0-1,1 0-1,7 0 86,19 0 290,-20 0-310,-2 0-66,12 0 223,-2-1-82,3-1-38,10-6-18,-15 1-24,18-8-3,-11 7-60,-2 1-45,4-1-58,-18 7-17,0-1 48,2-1 29,7-5 4,-7 5-26,-1 0-68,1-1-97,-2 3 72,-1-1-33,1 0-124,1 0-73,0 0-82,0 0-90,3-1 118,0 0 15,-2 1 94,-2 1 3,0 1-64,-1 0-5,0 1-46,0 0-133,2 2-334,1-1 8,-3 0 346,3-1-96,0 0 86,2 0-29,5-1-205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29:31.696"/>
    </inkml:context>
    <inkml:brush xml:id="br0">
      <inkml:brushProperty name="width" value="0.2" units="cm"/>
      <inkml:brushProperty name="height" value="0.2" units="cm"/>
      <inkml:brushProperty name="ignorePressure" value="1"/>
    </inkml:brush>
  </inkml:definitions>
  <inkml:trace contextRef="#ctx0" brushRef="#br0">77 0,'2'6,"0"-1,0 1,1-1,-1 0,1 0,0 0,1 0,-1 0,1-1,0 0,0 1,1-1,0 0,12 14,502 524,31-22,-374-356,309 265,160 89,553 342,-982-710,399 263,-156-132,241 152,95 69,-212-137,-461-288,-4 6,55 52,-130-101,1-3,1-1,1-3,2-1,1-3,22 7,-20-11</inkml:trace>
  <inkml:trace contextRef="#ctx0" brushRef="#br0" timeOffset="1884.57">1 6912,'148'-133,"-8"8,310-291,17 21,499-321,-460 384,218-152,-476 295,-37 28,8 8,39-19,169-152,346-276,-466 380,644-470,-888 644,227-166,52-14,18 23,-120 70,82-67,-301 185,0-2,-2 0,1 0,-2-2,-1-1,0 0,1-5,-1 5,1 0,0 1,2 1,0 1,1 1,0 1,1 0,8-2,49-24,68-25,-81 38,212-96,-242 106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4T16:49:49.7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0 196,'7'-5,"-1"1,1 0,0 0,0 1,0-1,1 2,-1-1,12-2,-6 2,29-7,75-8,-29 5,122-24,-151 29,-1 2,1 4,68 4,-19 1,1538-3,-1630-1,1-1,-1-1,0 0,0-2,0 1,21-11,-20 8,1 1,0 0,0 2,33-5,34 5,114 9,-175-2,0 1,-1 2,0 0,0 1,0 1,-1 2,30 16,-28-17,0 0,0-1,1-1,49 5,-65-10,26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26T14:48:55.566"/>
    </inkml:context>
    <inkml:brush xml:id="br0">
      <inkml:brushProperty name="width" value="0.1" units="cm"/>
      <inkml:brushProperty name="height" value="0.1" units="cm"/>
      <inkml:brushProperty name="color" value="#00A0D7"/>
    </inkml:brush>
    <inkml:brush xml:id="br1">
      <inkml:brushProperty name="width" value="0.05" units="cm"/>
      <inkml:brushProperty name="height" value="0.05" units="cm"/>
      <inkml:brushProperty name="color" value="#FFC114"/>
    </inkml:brush>
    <inkml:brush xml:id="br2">
      <inkml:brushProperty name="width" value="0.05" units="cm"/>
      <inkml:brushProperty name="height" value="0.05" units="cm"/>
      <inkml:brushProperty name="color" value="#F6630D"/>
    </inkml:brush>
    <inkml:brush xml:id="br3">
      <inkml:brushProperty name="width" value="0.1" units="cm"/>
      <inkml:brushProperty name="height" value="0.1" units="cm"/>
      <inkml:brushProperty name="color" value="#5B2D90"/>
    </inkml:brush>
    <inkml:brush xml:id="br4">
      <inkml:brushProperty name="width" value="0.1" units="cm"/>
      <inkml:brushProperty name="height" value="0.1" units="cm"/>
      <inkml:brushProperty name="color" value="#CC0066"/>
    </inkml:brush>
    <inkml:brush xml:id="br5">
      <inkml:brushProperty name="width" value="0.05" units="cm"/>
      <inkml:brushProperty name="height" value="0.05" units="cm"/>
      <inkml:brushProperty name="color" value="#33CCFF"/>
    </inkml:brush>
    <inkml:brush xml:id="br6">
      <inkml:brushProperty name="width" value="0.1" units="cm"/>
      <inkml:brushProperty name="height" value="0.1" units="cm"/>
      <inkml:brushProperty name="color" value="#AB008B"/>
    </inkml:brush>
  </inkml:definitions>
  <inkml:trace contextRef="#ctx0" brushRef="#br0">1843 1446 3072,'0'-10'651,"0"6"-278,0 2-78,0 1 82,0 1-25,0 0 96,0 0 2,0 0 332,0 0 615,0 0-549,0 0-315,0 0-44,-2-3 185,-3-1-233,1 0-158,1 1-36,2 1-39,0 1 218,0 1-58,-1 0 59,1 0-430,-1 0 84,1 0 69,-1 0 59,-3 0 319,-3 0 461,3 0-603,1 0-65,-1 0-107,-9 0 275,-3 0-46,1 0-57,2 0-67,3 1-79,3 0-62,0 1-29,-1 3-9,-8 1 49,9-4-89,-3-2 40,7 0-101,-1 1 1,1-1-1,0 1 1,-1 0 0,1 0-1,0 1 1,0-1-1,0 1 1,0 0-1,-2 2-39,-26 17 170,-38 43 129,52-50-265,5-5-23,1 1 1,1 0-1,-1 1 0,2 0 0,-8 9-11,-5 18 93,8-12-4,0-2 11,-40 68 263,45-73-288,2 0 0,0 0 0,1 1-1,-1 8-74,-3 23 207,0 10-207,4-5 212,2 0-1,3 11-211,2-52 51,1 0 0,0 0 1,1 1-1,0-1 0,2 2-51,0-4 39,1 0 0,0 0 0,4 7-39,10 19 70,4 8 42,-5-16 17,0-6 36,4-1 68,-6-8-61,-9-7-59,1-1 0,1 0-1,0 0 1,0-1 0,2 1-113,17 6 239,-17-10-112,-1 0 0,1-1 0,0 0 0,0-1 0,7 1-127,6-1 138,1-1-62,-16-2-48,0 1 1,0-1-1,0-1 0,0 1 0,0-2 1,-1 1-1,1-1 0,0-1-28,22-13 4,-11 7-28,-3 5-43,-4 1-2,-6 2 56,0-1-100,0-1-95,0 0-91,0 0-87,-1 0-81,0 0-79,-1-1-73,9-5-1388,6 4-1159,-6 2 1038,-6 0 201,3-6-1111</inkml:trace>
  <inkml:trace contextRef="#ctx0" brushRef="#br0" timeOffset="1227.9">2640 1744 2944,'0'-9'651,"0"5"-278,0 1-23,0 3-108,0 0 131,0 0-159,0 0 159,0 0 224,0 0-37,0 0-349,-3 0-49,-1 0 94,-1 0-39,-5 0 125,-19 0 474,23 0-590,0 0 56,-3 3 497,-10 4-224,-4-1-33,1 0-94,0 1-50,1 3-61,4 3-69,5 3 62,2 2 37,-7 12 233,4-14-291,-5 7 138,2 7 41,8-10-235,-3 9 125,-3 2 54,3-1-113,6 2-102,4 0-75,1 0-46,0-11-34,0 2 19,-1-12-5,1 0-1,1-1 0,0 1 0,1 3-55,-1-11 16,0-1 1,0 0-1,0 0 0,0 0 0,0 0 1,1 0-1,-1 0 0,1 0 0,-1-1 0,1 1 1,0-1-1,0 1 0,0-1 0,0 1 1,0-1-1,0 0 0,0 0 0,0 0 1,2 1-17,6 3 91,-8-4-68,-1 0 1,0 0-1,1 0 0,-1 0 1,1-1-1,0 1 0,-1 0 1,1-1-1,-1 1 0,1-1 1,0 0-1,0 0 0,-1 1 1,1-1-1,0 0 0,-1 0 1,1-1-1,0 1 0,0 0 1,-1-1-1,1 1 0,0-1-23,14-8 207,-1-4-40,2-1-35,-6 5-66,15-10 49,8-10-21,-27 22-69,-1-1 1,1 1 0,2-5-26,7-16 85,2-2-6,3-2 14,-13 8-73,-6 12-32,-1 1-1,0-1 1,0-6 12,-2 0-51,1 0-38,-1-2-56,1-1-66,-1 7 36,-3 0-67,-3-1-115,-4-5-255,4 5 110,-4 0-812,1 9-59,9 6 1238,0 0 0,0 0 0,0 0-1,0 0 1,0 0 0,0 0 0,0 0-1,0 0 1,0 1 0,0-1-1,0 0 1,0 1 0,0-1 0,0 1-1,0-1 1,0 1 0,0-1 0,1 1-1,-1-1 1,0 1 0,0 0 135,-11 14-2047,5-3 717,4-3 258,0 0 46,2-1 319,0 2 39,0 1-96,1 7-340</inkml:trace>
  <inkml:trace contextRef="#ctx0" brushRef="#br0" timeOffset="2356.84">3852 1562 4224,'-19'-19'966,"10"10"-418,5 5-122,3 3 82,1 1 19,0 0-94,0 0 91,0 0 344,0 0 497,0 0-720,0 2-37,0 3-182,0 2 102,0 1-33,-3 3 78,-2-3-274,-2 5 142,6-7-250,0 0 40,-1 6 255,-3-2-79,-2 4 44,5 5 33,2-5-177,-3 8 59,-6 30-9,7-26-167,0 6 100,1-15-100,1 0 37,0-17-227,0 11 146,0-1-1,-1 0 1,-1 3-146,-9 26 437,7 1-147,5 28 203,-1-32-198,3-20-141,2-6-48,1 3-36,-4 5-59,-2-14-11,0-1 0,0 1 0,0-1 0,0 1 0,1-1 0,0 0 0,0 1 0,0 0 0,5 9 14,2-3 38,-5-9-43,-1 0 1,0 0 0,0 0-1,0 0 1,1-1 0,-1 1 0,0-1-1,1 1 1,-1-1 0,1 0 0,-1 0-1,0 0 1,1 0-10,10 0-83,17 0-41,-21 0 46,-1 0-43,2 0-83,0 0-93,-1 0-111,-4 0 155,0 0-35,2 0-330,-1-2 62,9-7-1104,-9 3 878,-3 3 255,0 0-60,1 1-75,0-1-89,0 1-101,0 0-116,-1 2 437,-1-1-35,1 1-34,0 0-38,6 0-1957,-6 0 1770,-1 0 58,-1 0 76,0 0 65,-1 0-62,0 0-272</inkml:trace>
  <inkml:trace contextRef="#ctx0" brushRef="#br0" timeOffset="1505.56">3155 1595 3584,'0'-1'817,"0"-4"-354,0 2-225,1-13 147,-1 7-177,-1 5-56,1 0 34,-1 1 42,-1 1 49,-1 0 130,-2 1 35,-11 1 987,12 0-933,2 0 944</inkml:trace>
  <inkml:trace contextRef="#ctx0" brushRef="#br0" timeOffset="1784.33">3122 1562 12480,'-2'1'79,"1"0"-3,0 0 0,-1 1 1,1-1-1,0 0 1,0 0-1,0 1 0,0-1 1,0 1-1,0-1 1,0 1-1,1-1 0,-1 1 1,1 0-1,-1-1 1,1 1-1,-1-1 1,1 1-1,0 0 0,0 0 1,0-1-1,0 1 1,0 0-77,0 3 165,-1 1 0,0-1 0,0 0 0,-1 1 0,-1 4-165,-4 15 498,5-7-248,2 134 774,0-87-521,0-28-166,0-1 56,0 0 70,0 0 81,2-19-420,2-2-37,-2-12-74,-1 0 0,1 0 0,0 0 1,0 0-1,0 0 0,0 0 1,1 0-14,4 4 14,0-1 1,1 0 0,0 0 0,0 0-1,1-1-14,8 6 55,-13-9-44,0 0 0,0 0 0,0 0 0,1 0-1,-1-1 1,0 0 0,1 0 0,-1 0 0,4 0-11,18 1 13,1-2-100,-12-1-17,-8 1 229,0 0-81,0 0-89,0 0-94,1 0-100,-1 0-107,1 0-112,-1 0-119,1 0-124,-5 0 302,1 0-34,0 0-34,-1 0-35,1 0-35,-1 0-37,1 0-37,-1 0-38,0 0-39,1 0-40,-1 0-39,0 0-42,0 0-41,0 0-43,-1 0-407,-1 0-594</inkml:trace>
  <inkml:trace contextRef="#ctx0" brushRef="#br0" timeOffset="4013.84">5496 1313 4608,'-11'9'1039,"4"-5"-402,1-1-182,-1-3-101,7 0-345,0 0 0,0 0 0,0 0 0,0 0 0,0 0-1,0 0 1,-1 0 0,1 0 0,0 0 0,0 0 0,0 0 0,0 0 0,0 0 0,0 0-1,0 0 1,0 0 0,0 0 0,-1 0 0,1 0 0,0 0 0,0 0 0,0 0 0,0 0-1,0 0 1,0 1 0,0-1 0,0 0 0,0 0 0,0 0 0,0 0 0,0 0 0,0 0-1,-1 0 1,1 0 0,0 0 0,0 0 0,0 0 0,0 0 0,0 1 0,0-1 0,0 0-1,0 0 1,0 0 0,0 0 0,0 0 0,0 0 0,0 0 0,0 0 0,0 0 0,0 0-1,0 1 1,0-1 0,0 0 0,0 0 0,0 0 0,0 0 0,0 0-9,0 1 28,1-1 1,-1 1-1,0-1 0,0 0 1,0 1-1,0-1 1,0 1-1,0-1 0,-1 1 1,1-1-1,0 1 0,0-1 1,0 1-1,0-1 1,0 0-1,-1 1 0,1-1 1,0 1-1,0-1 1,-1 0-1,1 1 0,0-1 1,-1 0-1,1 1 1,0-1-1,-1 0 0,1 0 1,0 1-1,-1-1 1,1 0-1,-1 0 0,1 1 1,-1-1-1,1 0 1,0 0-1,-1 0 0,1 0 1,-1 0-1,1 0 1,-1 0-1,1 0 0,-1 0 1,1 0-1,-1 0 1,1 0-1,0 0 0,-1 0-28,-1 0 96,0 0-1,0 0 0,0 0 0,0 0 1,0 1-1,1-1 0,-1 1 0,0 0 1,-1 0-96,-3 3 299,-7 3 260,2-4-190,0-1-53,1 1-59,0 0-33,-9 5 152,7 0 42,-5 3 168,14-8-452,-1-1 0,1 1 0,0 0 0,1 0 0,-1 0 0,0 0-134,-11 24 776,6-10-326,-3 5 126,-11 22 567,9-14-414,4-3-176,3 0-71,3-9-222,0-1-55,0 9 24,-1-1-66,1 2-12,-1 26 101,4-43-185,0 1 0,1-1 0,2 6-67,8 20 107,-8-16-81,-2-15-19,0 0 1,0 0-1,0 0 0,0 0 1,1 0-1,0 0-7,-1-3-1,0 0 1,1 0-1,-1 0 1,1 1 0,0-1-1,-1-1 1,1 1-1,0 0 1,0 0-1,0-1 1,0 1 0,1-1-1,-1 1 1,2 0 0,11 5-59,1 0-86,1-1-96,1 0-109,2-2-118,-11-2 186,2-1-34,-1-1-34,0 0-38,0-1-37,1-1-39,-1 0 96,-1-1-44,1-1-41,1 0-38,-1 0-36,0-1-32,11-6-648,-5 1 170,0 0-53,3-2-271,9-7-749,-8 6 520,-3 1 317,1 1 103,-4 1 269</inkml:trace>
  <inkml:trace contextRef="#ctx0" brushRef="#br0" timeOffset="6211.89">2624 3222 8320,'-4'0'595,"1"1"-52,0-1-53,0 1-49,0 0-46,1 1-46,0-1-42,0 1-41,0 0-38,0 0-36,-1 3 92,1 1-117,0-1-101,1 3-95,0 0-88,1 0-54,0 10-286,1-7 260,-1-7 157,0 0 41,0 0 50,0 0 57,-1 30-192,-2-11 84,-1-2 36,-3 23 68,6-11-64,0-6 16,-2 1 36,1-15-6,0 1-1,-1-1 1,-3 5-86,-2 7 88,-7 20 33,5-18 1,4-9 36,-1 9 178,-3 8 182,0-15-250,4-13-152,5-5-82,0-1 0,0 1 0,0-1 0,0 1 0,0 0 0,0-1 1,0 1-1,1 0 0,-1 0 0,0-1 0,1 1 0,0 0 1,-1 2-35,1-2 124,0-1-72,0-2-44,0-1-48,0-4-24,1 0 1,0 0 0,-1 1 0,3-5 63,14-39-304,-6 17 82,1-15-66,-3-2 69,4-21-31,-6 41 170,12-47-56,4-1 117,-15 52 85,-2 3 44,-4 10-17,2-7 83,0 9-21,5 1 114,-3 7-92,2 1 36,-7 1-203,-1 0 0,0 0 1,0 0-1,1 0 0,-1 0 1,0 0-1,0 0 0,0 1 1,1-1-1,-1 0 1,0 0-1,0 0 0,0 0 1,1 0-1,-1 0 0,0 0 1,0 1-1,0-1 0,1 0 1,-1 0-1,0 0 1,0 1-1,0-1 0,0 0 1,0 0-1,0 0 0,1 1 1,-1-1-1,0 0 0,0 0 1,0 1-1,0-1 1,0 0-1,0 0 0,0 1-10,5 8 134,0 1 15,0 1 0,0-1 1,3 11-150,-3 12 256,6 3 0,-4 9-12,-4-23-67,1-1-1,2 1-176,2 6 213,7 15 247,2-4 42,-5-19-216,5-4 10,-6-7-112,-3 2-3,0-1 27,2-2 55,1-5 63,4-7 72,-2-7-113,1-11-13,-7 11-146,4-11 108,-8 11-146,-1-5 1,1-2-15,11-32 4,-10 39-72,-1 1 0,0-1 0,1-9-6,1-46 5,6-1-31,-5-2-102,-1 30 51,1 1-38,-4 4-64,1 1-96,4 3-89,-3 8-40,-2 10 131,-1 0-38,2-12-459,0 11 231,-1 7 220,-1-1-37,1 2 13,-1 0-32,0 0-35,1 0-38,-2 0-38,1 0-42,0 0-43,-1 0-46,0-4-848,0-1-835</inkml:trace>
  <inkml:trace contextRef="#ctx0" brushRef="#br0" timeOffset="8120.31">4832 3039 11136,'0'0'1502,"0"1"-553,1 0-218,0 0-73,0 0-292,1 1-36,-1-1-35,1 1-36,-1-1-34,1 1-36,-1-1-33,0 0-35,1 1 6,-1-1-64,-1 2-24,2 6 173,3-1-80,-4-7-122,0 1-1,0-1 1,0 0-1,0 1 1,-1-1 0,1 1-1,0-1 1,-1 1-1,1-1 1,-1 1-1,0-1 1,0 1 0,1-1-1,-1 1 1,0 0-1,0-1 1,0 1-1,-1-1 1,1 1 0,0 0-1,0-1 1,-1 1-10,-7 32 100,6-20-34,0 0 0,1 1 0,0 2-66,-2 24 88,-10 18-32,7-36-18,-2 20-38,2 24 74,-5-4 81,6-13 74,-2-24-26,5-19-123,1-1 0,-1 0 0,1 1 0,0 0 0,1 1-80,-1 0 149,-1-3-38,1-5-107,1 0-1,0 0 1,0 0-1,0 0 0,-1 0 1,1 0-1,0 0 1,0 0-1,0 0 1,-1 0-1,1 0 0,0 0 1,0 0-1,0 0 1,-1 0-1,1 0 0,0 0 1,0 0-1,0 0 1,-1 0-1,1 0 1,0 0-1,0 0 0,0 0 1,0 0-1,-1-1 1,1 1-1,0 0 1,0 0-1,0 0 0,0 0 1,0 0-1,-1-1 1,1 1-1,0 0 1,0 0-4,-5-12 8,5 11-16,0-1 0,-1 1 0,1-1-1,0 1 1,0 0 0,1-1-1,-1 1 1,0 0 0,0-1-1,1 0 9,2-7-36,4-16-94,-3-13-56,-3 7 94,2-4-61,5-23-524,4-9 677,0 17-251,-4 21 41,1-1-1,4-3 211,14-28-527,6-6 527,-10 22-167,3-4 35,4-1 53,-20 36 80,1 0-1,3-2 0,-7 9 26,0 0 0,0 1 0,0 0 0,4-2-26,-9 7 10,-1 0 0,1 0 0,0 0 0,0 0 0,0 1 0,-1-1 0,1 1 0,0-1 0,1 1-10,20 1 6,-18-1-17,1 2-31,-4 4-17,-1-3 44,4 10-81,-1 4-47,-1 4-51,-2 6-57,0 12 33,-1-5 98,0 2 40,-1-1 39,-1-2 42,-10 30 73,7-23 80,1-7 27,0-11-4,0-3 26,-1 3 64,0-4-23,-1 5 35,4 0-93,2-4-26,0 9 122,-1-28-268,1 0 0,0 1 0,0-1 0,0 0 0,0 1 0,0-1 0,0 0 0,0 1 0,0-1 0,0 0 0,0 1 0,1-1 0,-1 0 0,0 1 0,0-1 0,0 0 0,0 1 0,0-1-1,1 0 1,-1 0 0,0 1 0,0-1 0,0 0 0,1 0 0,-1 1 0,0-1-14,11 10 389,6 8 278,-17-18-646,0 0 0,1 0 0,-1 1 1,0-1-1,0 0 0,1 0 0,-1 0 0,0 1 0,1-1 0,-1 0 0,0 0 1,0 0-1,1 0 0,-1 0 0,0 0 0,1 1 0,-1-1 0,0 0 1,1 0-1,-1 0 0,1 0 0,-1 0 0,0 0 0,1 0 0,-1-1 0,0 1-21,22 4 460,17 12 179,-19-5-495,7-6-75,-5 6-133,-7-8-9,-7-2 6,0 1-38,-2 0 66,0 0-103,1 0-94,1 0-85,-1 1-73,0-1-66,0 1-55,1 0-45,2 1-425,4 1-579,-8-4 647,1 2-414,-1 1-90,1 5-222,3 10-924,-10-19 2564</inkml:trace>
  <inkml:trace contextRef="#ctx0" brushRef="#br0" timeOffset="10672.16">8185 3405 8960,'11'5'1138,"-1"1"-71,-3-2-362,1 0-69,-1 0-84,0-1-97,1 0-111,-4-2-218,0 0-33,0 0-35,0-1-36,0 1-37,1-1-41,7 1 222,11-1 154,-15-1-250,-1-2-39,9-8-58,1 0-53,-16 9 75,1 0 0,-1 0 0,0 1 0,0-1 1,0 0-1,0 0 0,0 0 0,0-2 5,8-13-25,8 1-2,-6 7 6,-8 6 12,0 0 1,-1-1 0,1 1-1,-1-1 1,0 1-1,1-1 1,-2 0-1,1 0 1,0 0 0,-1 0-1,0-1 9,6-29-8,0 0 72,-5 24-28,3-8 11,-2 0-40,1-22-92,-4 25 60,0-22-126,-2 0-111,-3 0-85,-5 2-57,-10-8-181,14 31 426,-1 1 39,-2 1 135,-1 4 42,-5 5 87,0 6 47,10-2-109,-1 0-1,2 1 1,-1-1 0,0 1 0,0 1-82,-11 11 204,11-12-163,-21 23 169,14-14-148,1 1-33,1 0-37,1 1-41,1 1-44,1 2-47,4-8 79,-3 7-137,1 0-115,-1 0-110,2 0-108,0 0-103,1 1-100,2-1-96,0 2-92,1 1-202,0 10-690</inkml:trace>
  <inkml:trace contextRef="#ctx0" brushRef="#br0" timeOffset="11261.25">8766 2790 12416,'0'3'608,"0"0"-35,0 3 475,0 0-127,0-1-119,0 1-112,1 0-105,-1 0-96,0 0-90,0 0-76,0 0-78,0 0-69,0 0-62,1-1-61,-1 0-33,0 5-61,0 0-74,-1 14-240,1-17 275,-1 1 35,1-1 50,-1 0 65,0 1 79,0-1 91,-10 57-229,6 2 10,0-32-20,-1 15-69,3-2-100,3-37 84,-1 0 1,0 1-1,-2 6 84,-4 12-89,5-20 88,1-3 16,0 0 1,1 0-1,-1 0 0,1 3-15,1-5 14,-2 1-1,1-1 0,0 0 1,-1 1-1,-1 4-13,-5 6 26,2-5-53,4-2-84,0-31 71,1 0-55,-1-23-215,1 19-274,4-23 584,7-25-395,-8 41 251,0-1 27,8-29-17,-3 11 102,1 7 107,-6 30-3,1 3 47,0 1 54,1 0 60,-4 11-195,-1 0-1,1 0 1,-1-1-1,1 1 1,-1 0-1,1 0 1,0 0-1,0 0 0,0 0 1,-1 0-1,1 0 1,0 0-1,0 0 1,0 1-38,0 0 8,-1 0 0,0 0 0,0 0 0,1 0 0,-1 0 1,0 0-1,0 0 0,1 0 0,-1 0 0,0 0 0,0 1 1,0-1-1,1 0 0,-1 0 0,0 0 0,0 0 0,0 1 0,1-1 1,-1 0-1,0 0 0,0 0 0,0 1 0,0-1 0,0 0 1,0 0-1,1 1 0,-1-1-8,5 17 130,16 44 28,-14-43-130,1 0-1,6 9-27,15 13 89,-9-15 2,-5-7 17,1 1 74,1-2 54,13 17 354,-26-29-478,0 0 0,0 0 0,0 0 0,0-1 0,1 1 0,-1-1 0,1 0 0,0 0 0,1 0 0,-1-1 0,0 0 0,1 0 0,0-1 0,0 1 0,0-1 0,1 0-112,-5-1 43,0-1 0,0 0 0,0 1 0,0-1-1,0 0 1,0 0 0,0 0 0,0 0 0,0-1-1,0 1 1,0 0 0,2-1-43,12-7 384,-10 5-231,2-1 92,-1 1-66,1 0-5,-6 2-145,-1 0 0,1 0 0,0 0 1,-1 0-1,0 0 0,1 0 1,-1 0-1,1-1 0,-1 0-29,3-4 135,0-2 67,-1-3 95,-1 5-104,0-2 34,6-45 493,0-2-80,-5 40-502,-1 8-83,-1-1-1,0 1 1,0 0 0,0-1-55,-10-59 192,4-13-101,0 38-50,-1-19-41,3 1-73,1 27 10,0 13-33,0 3-40,-1 0-66,2 7 41,-1 0-34,1 0-37,0 0-40,0 0-43,0-1-47,0 1-51,1-1-52,0 5 97,0 0-41,0 0-38,0 0-35,-1-6-575,-1 1-100,1 3 174,-2 1-39,-1-2-241,-1-3-674</inkml:trace>
  <inkml:trace contextRef="#ctx0" brushRef="#br0" timeOffset="8924.94">5645 3571 7808,'12'0'1025,"-5"0"-378,-2 0-146,-1 0-50,-1 0 30,-2 0-92,0 0-85,-1 0-81,0 0-49,0 0 84,0 0-45,3 0 171,-3 0-357,1 0-1,0 0 0,-1 0 0,1 0 1,-1 0-1,1 0 0,-1 0 1,1-1-1,-1 1 0,1 0 0,-1 0 1,1 0-1,-1 0 0,1-1 1,-1 1-1,0 0 0,1 0 0,-1-1 1,1 1-1,-1 0 0,0-1 1,1 1-1,-1-1 0,1 1 0,-1 0 1,0-1-1,0 1 0,1-1 1,-1 1-1,0-1 0,0 1 0,0-1 1,1 1-1,-1-1 0,0 1 1,0-1-1,0 1 0,0-1 0,0 1 1,0-1-1,0 1 0,0-1-26,3-5 598,1 2-371,1-1-39,3-2 23,11-13 220,-8 4-102,-5-1-107,-1-2-34,3-22 93,-3 7-140,4 1-72,-4 16-33,-2 0-1,3-15-35,-1 1 36,6-11-4,-5-16-21,5 6 21,-10 42-19,10-46 79,-2 32 13,3 6 74,-10 20 48,3 6-56,1 1-51,-2-1-41,1 23 103,6 5-33,-6-5-35,-2-14-32,0 0-1,6 15-81,-1-3 55,0 2 65,6 22 212,-13-50-303,0-1 1,0 0-1,0 0 0,0 0 1,0 1-1,1-1 0,-1 0 1,1 0-30,0-1 19,-1 1-1,0-1 1,1 1 0,0-1 0,-1 0 0,1 0-1,0 0 1,0 0 0,-1 0 0,1 0 0,0-1 0,0 1-1,0 0 1,0-1-19,0 0 19,1 1 0,-1-1 1,0 0-1,0 0 0,1 0 0,-1 0 0,0-1 0,0 1 0,0-1 0,1 1 1,-1-1-1,0 0 0,0 0-19,1 0 29,0-1 1,-1 1 0,1-1 0,-1 0-1,1 0 1,-1 0 0,1 0-30,27-26 154,-27 26-146,19-16 47,-17 14-51,-1-1 0,0 0 0,0 0-1,0 0 1,-1 0 0,1-1-4,7-12 9,-4 8-6,-1 1 1,-1 0-1,0-1 1,0 0-1,3-10-3,3-18 1,-5 16 19,1-1 0,1 2 0,1-1 0,1 1 1,5-6-21,-14 26 2,-1 0 1,1-1 0,0 1-1,0 0 1,0 1-1,0-1 1,-1 0 0,1 0-1,1 0 1,-1 1 0,0-1-1,0 0 1,0 1-1,0-1-2,8 2 63,-9-1-52,1 1-1,-1-1 0,1 1 0,0-1 1,-1 1-1,1-1 0,-1 1 0,1-1 1,-1 1-1,1 0 0,-1-1 0,0 1 1,1 0-1,-1 0 0,0 0-10,2 7 118,-1 2 33,-1 6-20,0 10 5,3 15-3,1-13-63,0-7 10,-1 0 0,-1 0 0,-1 5-80,-2 24-11,-1-5-30,3-13-42,0-5-39,3 1-64,-1-8 72,0 7-107,1 0-100,-2 0-113,-1-14 169,-1 0-33,1 1-18,0-2-57,0-5 77,0 1-48,0-2 13,0 0-44,1 0-50,-1 0-56,0 0 23,1-1-48,-1 1-51,0 1-53,1 3-332,-1 1-32,2 9-1185,-3-18 1822,1 0 1,0 0-1,-1 0 0,1-1 0,0 1 0,0 0 0,0-1 0,0 1 0,0-1 1,1 1-1,-1-1 0,2 2 337</inkml:trace>
  <inkml:trace contextRef="#ctx0" brushRef="#br0" timeOffset="9344.12">6508 3571 9344,'0'-1'1252,"0"1"-461,0-1-182,0 0-61,0-1-119,0 0-67,0 0-75,0-1-48,0 1-42,0-1-37,0-1-8,0 1-32,3-4 142,4 2 190,-2-1 106,-3 2-413,1-3-36,1-7 66,0 0-45,-1-1-39,1-1-33,1-12-16,5-39-60,-7 44 46,8-35 41,-6 5 27,9-57 123,-13 103-202,19-93 162,-9 55-98,7-16-81,-10 36 72,-2 0 48,-4 9-15,1-2 42,0 6 2,1 2 32,0-1 69,2 1 103,1 5-37,-7 5-308,0 0-1,0 0 0,0 0 1,1 0-1,-1 0 0,0 0 0,0 0 1,0 0-1,1 0 0,-1 0 1,0 0-1,0 0 0,0 0 0,0 0 1,1 0-1,-1 0 0,0 0 1,0 0-1,0 0 0,0 1 1,0-1-1,1 0 0,-1 0 0,0 0 1,0 0-1,0 0 0,0 1 1,0-1-1,0 0 0,0 0 0,1 0 1,-1 0-1,0 0 0,0 1 1,0-1-1,0 0 0,0 0-7,2 18 213,-1 15-96,6 16-14,0 8-16,-6-16 1,-2 26 58,1 56 103,6-62-152,-3-42-66,1-1 1,1 4-32,33 101 39,-24-84-80,0-2-80,-9-25 65,0 0-35,-1 0-50,-1 1-114,-2-7 65,0-2-7,0-2-35,1 1-77,0-1-19,0 0-75,2 0-84,0 0-93,-4-2 393,1 0 33,0 1-67,0 0 79,3 1-14,-3 0 31,0-2 29,-1 1-36,1-1-39,-1 1-49,1-1-20,-1 1-49,1-1-51,-1 0-57,0 1-61,1-1-65,-1 0-72,1 1-74,-3-3 367,0 1-32,-2-2-420,0 1-90,-1 0-63,-9-5-1609,9 3 1493,2 1 492,0 0 36,0 0 43,0 0 51,0-3-66,0 0 46,-1-1-42,-2-5-181</inkml:trace>
  <inkml:trace contextRef="#ctx0" brushRef="#br0" timeOffset="9593.28">6624 3222 7040,'-7'0'808,"4"0"48,3 0 42,3 0 32,6 0 609,9 0 822,-8 0-1807,1 0-125,-4 0-263,0 0-33,1 0-34,1 0-35,14 1-9,9 0 19,-21-1-88,0 0-34,-2-1-25,0 0-35,-1 0-41,0-1-47,1 0 22,-1-1-57,4 0-187,-6 1 158,0 1-37,0 0-41,0 0-42,1 1-45,-1-1-49,3 1-140,-1 0-36,-1 0-40,0 0-44,2 0-527,1 0-747</inkml:trace>
  <inkml:trace contextRef="#ctx0" brushRef="#br0" timeOffset="9839.94">7338 2790 9216,'0'3'737,"0"0"-47,0 0-91,0 0-42,0-1-42,0 1-45,0 0-43,0 0-45,0 0-46,1 0-45,-1 0-47,0 0-47,0 0-47,0-1-48,1 1-49,-1-1-50,1 1-49,-1-1-51,5 15 566,-3-10-212,0 0 1,0 0 0,-1 0 0,0-1 0,-1 1 0,1 4-258,-1 13 580,0 2-72,0 2-75,0 0-78,0 0-81,0-1-83,0-1-87,0-2-90,0 10 74,0 0-46,0 0-57,0 0-69,0 0-80,0 0-93,0 0-102,0 0-115,0-12 88,0 0-58,0 0-64,0 1-66,0-1-69,0-1-74,0 1-76,0 0-79,0-19 706,0 0-40,-1-1-39,1 0-34,-1 1-373,-1-3-101,1 0 93,-1-1-37,-3-4-1485,3 3 1329,1 1-5,0 0 71,0 1-90,1 0-361</inkml:trace>
  <inkml:trace contextRef="#ctx0" brushRef="#br0" timeOffset="10025.44">6990 2840 9856,'6'0'954,"0"0"-104,0 0-97,0-1-93,-1 1-87,0 0-80,-1-1-75,0 0-69,1 1-14,0-1-81,-1 0-71,0-1-61,1 1-43,0-1-56,9-3-120,-6 2 63,-2 1 69,0 0 48,0 0 63,-1 1 34,0-1 61,1 0 69,0 1 75,4-2-117,-1 1-46,0 0-12,1 0-42,2-2-6,8-3 40,19-7 125,3 0-50,2 0-48,0 1-44,2-1-29,-4 0-50,-7 0 10,-24 9-111,-1 0-33,0 0-42,0 0-53,-1 1-61,1 0-72,-1 1-82,1 1-90,1 0-101,0 1-110,-10 1 347,1 0 1,0 1-1,0-1 1,0 0-1,0 0 0,-1 1 1,1-1-1,0 1 1,0-1-1,-1 1 1,1 0-1,1 0 292,5 7-2274,-7-8 2079,1 3-1309,-1-3-853</inkml:trace>
  <inkml:trace contextRef="#ctx0" brushRef="#br0" timeOffset="10320.04">7919 2774 10368,'0'5'865,"0"1"-73,1 0-72,-1 0-66,0 0-64,0 0-58,0 0-57,0 0-50,1 3 119,-1 1-93,0-1-81,0 0-69,1 1-31,-1 0-51,-2 22 342,1-19-282,0-6-72,0 0 44,-5 12 206,1 1-29,2-6-232,1-1-33,0 4-6,-2 1-33,-8 19 52,9-29-153,-14 32 46,0 3-67,3 2-70,5-4-75,6-21-14,1-3-45,-1-1-67,-2 0-79,-2 1-95,4-11 128,1 0 82,-1 1 40,-1 9-182,3-10 201,0-2 4,1 0-40,-1 1-52,1-1-60,-1 1-117,1 0-100,0-1-111,0 1-124,0-2 336,0-1-36,0 1-38,0-1-39,0 1-40,0-1-43,0 1-44,0-1-46,0 1-3009</inkml:trace>
  <inkml:trace contextRef="#ctx0" brushRef="#br0" timeOffset="6614.83">3470 3023 6144,'-11'0'842,"4"-1"-310,3 0-121,1 0-42,3-2 25,1 1-69,3 0-58,0 1-47,0 1-126,-1 2 70,0 1 59,-1 1 50,1 3 243,-1 8 358,-2 4 163,0-12-732,-1-1-35,0-1-79,1 0-35,-1 0-41,0 0-45,-10 38 772,5-22-242,1 1 0,0 5-600,2 0 259,2 1-33,1 30 140,1-7-120,-4-2-47,-2-4-60,1-10 186,-1 35-325,5-53-29,0 16 51,0 46 161,0-55-167,0 1-53,0-8-31,0 0-44,0 0-49,0 0-58,0-13 159,0 0-52,0-2-46,0 0-42,0 0-304,0-2-103,0-11-1282,0 3 1162,0 5 452,0-1 36,0 0 43,0 0 48,0-16-855,0-4-81,0-1-69,0 0-60,0 5 184,0-9-571</inkml:trace>
  <inkml:trace contextRef="#ctx0" brushRef="#br0" timeOffset="6894.02">3470 2907 5504,'-3'5'445,"1"1"-54,0 0-48,-1 0-43,1 1 9,1 0-46,0 3 62,1 0-55,4 9 218,3-8-105,2-3 29,-4-4-161,1-1 38,4 2 206,-1-1-97,1-1-12,8-1 106,-8-3-134,-3-1-89,-1-1-73,-1 0-53,3-2 16,3-1 40,-3 1-54,0-1-23,2-3-4,5-5 34,2 1 24,8-4-36,8-6-43,-25 18-90,1 1 0,-1-1 0,1 1 0,0 1 0,6-2-7,-4 2 3,39-13 15,-22 2-23,-6 3-59,-4 5-85,0 1-102,-2-6-40,1-1-79,-11 10 120,0 0 0,-1 0 0,1 0 0,3 0 250,8-3-627,-2-2-72,-11 5 449,-1-1-44,1 1-56,-1-1-59,0 1-63,0 1-72,0-1-76,0 2-84,0-1-90,1 1-96,-2 0-372,-1 0-527</inkml:trace>
  <inkml:trace contextRef="#ctx0" brushRef="#br0" timeOffset="7158.22">3553 3272 8064,'-2'2'251,"-14"14"1143,8-3-513,4-5-381,2 0-56,3 0-70,3 0-85,-3-6-303,1 0 39,4 4 122,1-1 86,12 8 415,-14-10-482,-1 0-43,6 0 109,2-2-76,1-1-63,0-1-54,8 0-58,-4 0-107,-6-2-7,-1-2-50,2-2-95,8-3-353,-6 7 180,-2 1 41,1 0-43,-3 1 32,1-1-45,-1 0-55,0 0-59,2-2-174,6-1-441</inkml:trace>
  <inkml:trace contextRef="#ctx0" brushRef="#br0" timeOffset="7470.55">4201 3222 8320,'-5'5'532,"0"1"-42,0-1-40,1 0-38,0 1-36,0-1-35,-3 7 246,0-1-115,2 1-100,0 0-86,1 0-70,1 0-62,1 0-38,-3 30 155,4-23-123,0 4 122,0 4-180,1 18 19,4-17-100,-3-24-16,5 18-63,4 2-50,-10-23 124,1 0 0,-1 0 0,1 0 0,0 0 0,0 0 0,-1 0 0,1 0 0,0 0 1,0-1-1,0 1 0,0 0 0,0 0 0,0-1 0,0 1 0,1 0-4,0-1 12,0 1-1,0-1 0,0 1 1,0-1-1,0 0 0,0 0 1,0 0-1,0 0 1,1 0-1,-1 0 0,0 0 1,0-1-1,2 0-11,6-2 66,1-1 1,-1-1-1,1 0 0,2-2-66,0 0 54,-7 4-40,-1 1 1,1-1 0,-1-1-1,0 1 1,0-1 0,0 0-1,0 0 1,-1 0 0,0-1-1,1 1 1,-2-1 0,3-3-15,16-39 101,-11 26-52,-2 3 4,0 1 0,-1-1 0,-1 0 1,-1 0-1,0-1 0,-1-1-53,-1-22 58,-5 16-48,-2 4-37,-1 0-43,-1 5-29,-1-1-44,-1 0-50,-2 0-58,-4-2-122,-4 5 76,14 13 259,0 0-1,0 0 0,0 1 1,-1-1-1,1 1 1,-1 0-1,1 0 1,-1 0-1,1 0 1,-1 1-1,1-1 0,-1 1 1,0 0-1,1 0 1,-1 1-1,1-1 1,-1 1-1,0-1 1,1 1 38,-17 6-176,9-3 32,2 0 2,0 0-55,1 1-53,1 1-49,1 0-46,0 0-44,1 1-39,0 0-38,-4 9-565,2 0-110,1 1-88,0 0-61,3-9 673,1 1 55,-1 0 35,-1 1-71,-1 6-253,3-10 541</inkml:trace>
  <inkml:trace contextRef="#ctx0" brushRef="#br0" timeOffset="5283.72">1893 3189 5376,'0'-10'1226,"0"8"-861,0 0-36,0 0 21,0 1-60,1 1-46,1 0-35,6 0 316,-5 0-261,-1 0 178,-1 0 338</inkml:trace>
  <inkml:trace contextRef="#ctx0" brushRef="#br0" timeOffset="5544.91">1910 3189 12416,'5'11'442,"-1"-1"-71,-1 1-62,-1 0-55,0 1-8,-1 1-51,-1 27 237,-1-13-153,0 9 543,-6 30-822,1-21 372,3-3-14,0-11-137,-1 0-44,0 1-48,-1 1-54,-3 18-6,5-17-50,1-4-37,0-1-44,1-4-31,1-1-45,0 1-52,-1 0-58,1-11-28,0-1-67,-1-1-55,0-1-46,-4 4-339,-4 6-482</inkml:trace>
  <inkml:trace contextRef="#ctx0" brushRef="#br0" timeOffset="4323.16">5894 1396 8576,'7'0'975,"0"0"-112,0 0-105,0 0-99,0 0-91,0 0-86,0 0-79,0 0-71,-1 0-82,0 0-51,1 0-45,-1 0-42,4 0 0,1 0-73,24 0-109,-20 0 105,-8 0 33,1 0 47,0 0 54,0 0 66,17-3-42,-1-3-65,-7 1-75,16-1 5,6-5 17,-9 7-49,-13 3-19,0-2 0,0 0 1,13-5-8,-1 0-3,-10 4-69,-2 1-83,-8 1 34,0 0-35,7-4-159,1 1-79,-2 2-87,0 0-163,-4-1 19,-5 1 121,-2 1 72,1-1-76,1 1-92,1-1-107,6-2-395,-1-1-84,-12 6 1186,4-2-1012,-3 2-568</inkml:trace>
  <inkml:trace contextRef="#ctx0" brushRef="#br0" timeOffset="4572.32">6259 1429 9472,'0'3'635,"0"1"-51,0-1-50,0 1-47,0-1-46,0 1-42,0-1-41,0 1-39,0-1-27,0 1-36,0 3 154,0 0-118,0 0-99,0-1-82,0 1-57,1 15-64,-1-17 32,1 3 91,-1-5-5,1 1 43,2 9 133,1 5 186,1 5 210,-3-5-333,-2-9-163,0 1-33,0 3 13,0 0-47,0 2-21,3 10-3,-2-12-58,4 21 56,-2-10-70,-1-4-55,-1 1-64,0-4-45,-1 1-66,-1 0-78,0 0-86,-2 0 43,1 0-35,-2 4-125,2 0-74,0 0-49,0-1-63,-1 3-193,1 1-58,-9 49-2015,-5 9-396</inkml:trace>
  <inkml:trace contextRef="#ctx0" brushRef="#br0" timeOffset="2993.57">4367 1695 6400,'0'-1'842,"0"1"-310,0-1-121,0 0-42,0-2 24,0 0-78,0 0-75,0 1-73,0 0-28,0 1-43,0 1 62,2 0 89,4 0 62,0 0 65,-4 0 527,-2 0-5,0 0-403,0 0-218,0 0-63,0 0 40,0 3 164,0 1-239,0 9 216,3 3 72,3 3-82,-2 0-51,0 23 216,-5-21-315,1 0 52,-1 45 634,2-44-668,3 0-67,2-2-83,0 2 1,-5 3 69,-1-21-150,0 10 67,0 1 39,0 32 367,1-45-478,-1 0-1,0 0 0,0 0 1,1 0-1,-1 0 0,1-1 0,0 1 1,0 0-1,-1 0 0,1-1 1,0 1-1,0 0 0,1-1 0,-1 1 1,0-1-16,13 13 66,-9-9-74,0-2-18,28-3-236,-28 0 126,2 0-58,-4 0-75,-1-1 87,1-1-45,1 0-32,1 0 36,11-3-403,-9 4 330,2-1-142,0 1-38,-5 1 189,1 0-37,0 0-43,0-1-45,1 1-51,-1 0-53,9 0-542,-6-1 492,1-1-34,4-2-439,7-5-626</inkml:trace>
  <inkml:trace contextRef="#ctx0" brushRef="#br0" timeOffset="3348.52">4416 1794 7040,'0'0'968,"0"0"-357,0 0-140,0 0-47,1 0 27,-1 0-90,1 0-87,0 0-85,4 0-72,7-5 356,-7 2-305,-2 0-88,0 0-97,0 1 160,1 1-65,0 0-39,2 2-23,-4 0 28,14-4 78,-2-3-67,9-5-29,-18 9-17,8-2-20,1 0-58,1 2-74,1 0-91,-3 2 33,-6-1 15,-1 0-23,0-1-65,-2 0-14,1 0-65,0-2-72,-1 0-82,5-4-543,2 2-97,0 4 169,8 1-545</inkml:trace>
  <inkml:trace contextRef="#ctx0" brushRef="#br0" timeOffset="3610.72">4400 1529 7936,'0'-1'1059,"0"0"-390,0 0-153,0-2-51,0 0-205,0-2 99,0 1-64,1 1-62,0 1-59,1 1-54,1 1-52,1 2-48,1 0-45,0 0 98,1-1-66,1 0-62,0-1-56,0 0-50,0-1-44,-1 0-40,-1-1-34,4-2-111,-1 0 45,3-2-128,15-5-554,-16 9 611,3-1-272,-1 1 59,1-1-49,-1 1 55,1-1-74,7-4-302,16-9-1385</inkml:trace>
  <inkml:trace contextRef="#ctx0" brushRef="#br1" timeOffset="63856.01">1910 4583 2304,'-2'2'143,"-2"2"97,-1 3 120,5-5-176,2-1 93,-1-1-91,1 1 37,1-1 43,0 0 47,-3 0 721,0 0-673,0 0 100,0 0-116,0 0-40,0 0 186,0 0-59,0 0-155,-3 0 22,-8 0 106,8 0 81,3-3 52,0 3-515,0-1-1,0 1 0,0-1 0,0 0 0,0 1 1,0-1-1,0 1 0,0-1 0,0 1 1,0-1-1,0 1 0,-1-1 0,1 1 0,0-1 1,0 1-1,-1 0 0,1-1 0,0 1 1,-1-1-1,1 1 0,0 0 0,-1-1 0,1 1 1,0 0-1,-1-1 0,1 1 0,-1 0 1,1-1-1,-1 1 0,1 0 0,-1 0 0,1 0 1,-1-1-1,1 1 0,-1 0 0,1 0 1,-1 0-1,1 0 0,-1 0 0,1 0 0,-1 0 1,0 0-23,-2 0 533,3-3 11,-2-5-214,-4 3-57,6 4-251,-1 1 0,0 0 0,1-1 1,-1 1-1,1-1 0,-1 1 0,1-1 1,-1 1-1,1-1 0,0 1 0,-1-1 1,1 0-1,0 1 0,-1-1 1,1 0-1,0 1 0,0-1 0,-1 0 1,1 1-1,0-1 0,0 0 0,0 1 1,0-1-23,-3-5 357,0 3-248,0-1 44,-20-20 737,16 19-696,0 0-36,0 2-73,-23-3 347,26 6-379,-16-5 195,1 0-57,0 3-44,1 1-34,-17 1 109,1 0-74,4 0-57,-54 0 76,45 0-64,24 0-78,0 0 0,0 2-1,0 0 1,0 0 0,0 2 0,-8 2-25,7-1-4,-23 9-37,-52 19-125,29-3 109,33-12 84,0 1 54,-1 8-97,26-22-7,-1 0-1,1 1 1,0-1 0,0 1-1,1-1 1,-1 1 0,1 0-1,1 1 24,1-7-6,1 1-1,0 0 1,0-1-1,-1 1 1,1 0-1,0-1 1,0 1-1,0 0 1,0 0-1,0-1 1,0 1-1,0 0 1,0-1-1,1 1 1,-1 0-1,0 0 1,0-1-1,1 1 0,-1-1 1,0 1-1,0 0 1,1-1-1,-1 1 1,1 0-1,-1-1 7,17 11-104,-3-3 94,15 7-20,-6-7-83,-1 0-1,22 3 114,-18-6 7,26 0 9,-2 6 10,-10-5-26,-17-3-32,0 1 0,4 3 32,6 0-62,0 0 0,12-1 62,25 5-12,-55-7 29,0 0 0,0 0 0,8 5-17,77 38 144,-57-27-105,-19-7 29,-22-11-55,1 0 1,-1 0 0,0 0 0,1 1 0,-1-1 0,2 3-14,7 13 47,-5-6-28,1-1-10,-2 0 37,-1 10 131,-4-18-147,0-1 0,-1 1 0,1-1 0,-1 0 0,1 1-1,-1-1 1,0 0 0,0 1 0,0-1 0,0 0 0,-1 0 0,1 0 0,0 0 0,-1 0 0,1 0 0,-1-1 0,0 2-30,-19 12 227,-4-2-75,-2-2-66,0-2-61,13-5-35,-20 7-13,-13 2 23,30-9 11,0-2 0,1 0 0,-1-1 0,-4-1-11,-1 0-151,-2 0 106,-3 0 81,-37 0 141,42 0-168,4 0-49,1 0-55,-1 0-66,1 0-80,5 0 15,0 0-52,0 0-55,0 0-60,0 0-64,0 0-69,1 0-73,0 0-77,8 0 102,1 0-42,0-1-56,0 0-69,-1-3-326,-2-1-93,0 0-170</inkml:trace>
  <inkml:trace contextRef="#ctx0" brushRef="#br1" timeOffset="65002.11">1511 4367 1408,'0'0'353,"0"-2"-151,0-1-72,0 1-37,0-3 3,0-10-85,0 12 41,0-1 53,0 0 75,0 0 90,0-1 108,0 3-143,0-1 33,1-1-60,0 1-37,4-3 239,0 2-80,-2 0-31,-2-1 29,0-2 91,-1 4-312,0-1 44,0-15 461,0 11-389,0 2-84,0 3-117,0 1-38,0 0 112,0 2 53,0-3 38,0-8-1,0 8-4,0 3 84,0 0 118,0 0 11,0 0 0,0 3-65,0 35 312,0 0-72,0 0-65,0 0-62,0 0-57,0 0-52,0 0-48,0 0-42,0 30 101,0 1-97,0 26-11,0 61 49,0-90-134,-3-2 156,-3 10-308,1-14 310,2 8-310,2-44 66,-1 1 0,-1-1 0,-5 19-66,8-39-155,-1 0 59,0 0 51,1 1 43,-1 3 89,0 11 278,1-13-299,0-1-62,1 1-86,-1-1-113,0-2 49,0 0-38,0-1-39,0 1-43,0-1-80,0 1-59,0 0-64,0-1-67,1 1-71,-1-1-76,0 0-79,0 1-84,0-10-252,0-11-1654,0 13 2013,0 1 34,0-7-1291</inkml:trace>
  <inkml:trace contextRef="#ctx0" brushRef="#br1" timeOffset="65656.28">1810 4251 1408,'0'-9'353,"0"4"-151,0 3-14,0 2-56,0 0 81,0 0 118,0 0 90,0 0 96,0 0 113,0 0 63,0 0 16,0 0-283,0 0-169,0 0 7,0 0-48,0 2 162,0 3-211,0-1 48,0 16 637,0-10-519,0-3-172,0 0-38,0 31 577,0 1-42,0 1-42,0-1-42,0 1-42,0 1-41,0-1-42,0 1-41,0 0-41,0 0-42,0-1-40,0 1-41,0-1-41,0 0-40,0-1-41,0 0-40,-1-2 213,-4 29-295,-6 0 291,-2 14 163,10-47-279,0 1-15,-2-3-26,1-11-99,1-3-67,-1 0-78,-1-3-46,2-6-44,3-5 52,-1 0-41,1-1-17,1-1-36,0 0-35,1-1-33,1-1-404,1-2-118,-1-1 111,1-1-52,0-1-206,1-6-549,-4 11 1401</inkml:trace>
  <inkml:trace contextRef="#ctx0" brushRef="#br1" timeOffset="75145.16">4599 4616 2560,'-5'0'355,"-8"0"603,10 0-696,0 0-46,1 0-99,0 0-37,1 0-43,0 0-51,-2 0 274,3 0 184,-3 3 286,2-2-691,0 0 16,0 0-1,0 0 0,0 1 1,0-1-1,0 0 0,0 1 0,0-1 1,0 1-1,0-1 0,1 1 1,-1-1-1,1 1 0,-1 0 1,1-1-1,0 1 0,-1 0 1,1-1-1,0 1 0,0 0 0,0 0-54,0 20 431,0-1-40,0 2 14,0 72 1121,0-69-1067,0 0 52,2-4-149,3-2-79,1-2-74,14 19 217,-10-25-292,1-3-47,-8-7-76,0 0 0,0-1-1,0 1 1,1-1 0,-1 0 0,2 1-11,3-1-19,1 1 1,-1-1-1,1-1 0,7 0 19,-14 0-3,16-2-81,-6-6 74,-3 2 35,-3 2-1,-1 0 1,1-1 0,-1 0-1,0 1 1,0-1 0,-1-1-1,1 1 1,1-4-25,8-8 37,-12 16-33,0-1 1,0 0-1,-1 0 0,1 1 1,-1-2-1,1 1 0,-1 0 0,0 0 1,0 0-1,1-1-4,3-28 53,0 14-32,-3 10-4,0 0 0,0 1 0,-1-2 0,0 1 0,0 0 0,-1 0-17,0 1 39,0-4-47,0-2 10,0 5 81,0 1 76,0 0 110,0 35-116,0 21-65,0-35-52,1-3-14,0-2-50,5 5-136,0 1-82,-3 8-204,-3-1-93,1-6 53,0-1-43,2-5 75,1 0-45,-2-4 92,0 0-41,0 1-102,-1-1-55,0 1-143,1-1-58,5 6-1216,-5-9 1456,0-1 41,-1 0 19,0 0 51,0 1-40,-1 2-193</inkml:trace>
  <inkml:trace contextRef="#ctx0" brushRef="#br1" timeOffset="75656">5114 4600 5376,'0'4'658,"0"1"-89,0-1-82,0-1-77,-1 1-71,1-1-65,0-1-60,0 1-52,0-1-48,0 1-42,0 0-29,0 1-95,1 3-176,-1-5 195,1 1 46,-1 0 85,1 0 116,6 6 121,-2-4-51,-5-2-197,1 0 1,0 0-1,-1 1 1,1-1-1,-1 0 0,0 1 1,0 1-88,-1 0 104,1-1-1,1 1 1,-1-1 0,1 1 0,0 2-104,5 9 319,0 0 11,-4 4-78,-2-4-106,0 15 132,3-11-35,-2-16-195,2 9 226,0 0 1,0 1 0,-1-1-1,0 10-274,-2-8 288,0-3-71,0 0-27,0 15 173,0-16-200,0 2 67,0 2 79,0-12-243,0 11 190,0-3-44,0-2 29,0 1 88,-2-1 6,-1-7-64,-2-6-58,1-5-51,1-4-31,2-2-47,1-2-49,1 1-52,-1-4-88,0 10-48,1-1 0,1 0-1,0 1 1,2-9 153,1 0-218,-1-2-104,-1 2 50,2-15-166,5-25-189,-4 39 410,-1 1-51,-3 2-65,0 7 135,-1 4 30,0 1-7,1-1-41,0 1-2,0 0-41,2-1-44,-1 0-51,5-6-350,-3 4 157,-2 3 233,0 1-35,0-1-43,1 1-47,-1-1-54,2 1-61,1-3-382,4-3-544</inkml:trace>
  <inkml:trace contextRef="#ctx0" brushRef="#br1" timeOffset="76120.38">5529 4865 5376,'8'-8'1006,"-2"2"-320,-3 3-388,0-1-34,0 2-39,1-1-42,-1 1-47,0 0-49,3-1-72,13-7 110,-16 8-91,0 0 0,-1-1 0,1 1-1,0-1 1,-1 1 0,1-1 0,-1 0 0,2-3-34,29-55 304,-22 41-209,-6 4 48,-2 3 19,3-4 132,0 1-20,-4-1-90,-1 2-1,-1 4-101,0 1-33,0 9-48,0 0 0,0 0-1,0 0 1,0 0 0,0 0 0,0 0-1,-1 0 1,1 0 0,0 0 0,-1 1 0,1-1-1,-1 0 1,1 0 0,-1 0-1,-10-5-48,7 0 24,3 5 24,1 1 0,0-1-1,0 1 1,-1-1-1,1 1 1,0-1-1,-1 1 1,1 0 0,0-1-1,-1 1 1,1 0-1,-1-1 1,1 1-1,0 0 1,-1-1 0,1 1-1,-1 0 1,1 0-1,-1 0 1,1 0-1,-1-1 1,1 1 0,-1 0-1,1 0 1,-1 0-1,1 0 1,-1 0-1,0 0 1,1 0 0,-1 0-1,1 0 1,-1 1 0,-5-1 2,3-1 9,0 1 1,-1 1 0,1-1 0,-1 0 0,1 1-1,-1 0-11,-6 5 82,3 5 36,1 11 193,1-1 30,-3 0 47,-6 10 281,2-2-90,4-9-227,2-3-31,2-1-43,-1 13 186,1-8-167,-2 3 85,4-17-259,0-1 0,1 1 0,0-1 0,0 1 0,0 0 0,1 1-123,1 14 184,1-3-48,3-5-33,1 0-30,-5-7-91,1 6 38,0 8 35,2-7-71,1-6-41,1-1-50,2-1-62,3-2-73,-8-2 102,3 1 23,1 0 20,-2 0-7,-1-2-34,1 0-69,0-1-30,0 0-71,1 0-83,0-2-94,2 0-16,1-1-122,0 0-122,1-1-121,0 0-122,1 0-122,-1-1-121,1 0-123,-5 2 575,1-1 38,13-6-1355</inkml:trace>
  <inkml:trace contextRef="#ctx0" brushRef="#br1" timeOffset="76509.55">6093 4583 7808,'-5'8'438,"-12"20"1200,11-15-972,2 4 4,3 3-109,1-12-467,0 0-52,2 14-5,1-13 5,2 0 43,2-1 63,3 5 34,-4 7 21,-3-6-71,-1-10-54,0 0 1,0 1-1,0-1 0,0 0 0,2 2-78,-1-4 46,-2 1 1,1 0-1,0 0 0,0 1 0,-1-1 1,0 0-1,1 1-46,-1 2 66,0 0 1,-1 0-1,0 0 1,0 3-67,1 7 159,1-1 40,9 7 212,-5 6 15,1-14-127,-7-13-259,1 0 0,0 1-1,0-1 1,0 1 0,-1 0 0,1-1-1,-1 1 1,1-1 0,-1 1 0,0 0 0,0-1-1,1 1 1,-1 0-40,0 6 98,0-5 87,0-7 293,0-3-227,0 3-162,0 0-35,0-2-52,0 0-98,-1-16-2,1-1-39,-1-18-149,1 13-82,1 0-1,2-7 369,4 5-245,-3 8 79,0-5 8,2-9 17,4 2 72,10-12 3,-10 29 11,-1 6-21,2-1-47,-3 4-111,-3-1-92,-3 5 180,0 1-49,-1 1-20,0 0-42,0 0-42,0 1-44,1 0-46,0 0-46,2 1-49,0 0-49,2 0-589,2 0-646,-6 0-1160</inkml:trace>
  <inkml:trace contextRef="#ctx0" brushRef="#br1" timeOffset="77442.19">2242 5696 3456,'0'0'817,"2"0"-354,2-1-187,0 0-71,-1-1-31,0-3-8,4-1 66,-4 4-110,1 2 47,-1 0 327,-3-3 90,0-2-237,0-1 44,0 3 497,0 3 17,0 0-374,0-2-229,0-6-11,0 7-241,1 0 0,-1-1 0,0 1 0,0 0 0,0-1-1,-1 1 1,1 0 0,0-1 0,0 1 0,-1 0 0,1-1-52,-3-1 181,0 1 43,-2 1 58,-2 0 71,-1 1-193,-10 0 162,-1 3-91,1 3-107,9 0-107,0 1-33,0 4 32,-1 0 0,1 1 1,1 0-1,0 1 0,-4 9-16,-11 26 92,2 1 55,5-14 7,-5 17 91,4 4 53,3 2 45,4 2 34,7-34-169,1 0 0,1-1 0,1 1 0,1 0 1,2 0-1,0 0 0,2-1 0,1 3-208,-1-12 158,-2-3-10,1 1 1,1-1 0,0 0 0,0 0-1,3 2-148,-6-12 44,0 0-1,0 0 1,0 0-1,1 0 1,-1-1-1,1 1 1,0-1 0,0 1-1,1 0-43,-1-2 38,-1 1-1,1-1 1,0 0-1,0 0 1,0 0 0,0 0-1,0 0 1,0-1-1,0 1 1,0-1 0,0 0-1,1 0-37,27-2 242,-2-6-42,0-2-59,0-1-78,-5 1-81,0 1-77,15-6-214,-25 8 138,2-2-98,-9 5 90,1-1-36,3-1-148,1 0-92,0-1-105,2 0-118,-4 1-270,1 0 0,-1-1 0,0-1 1,-1 1 947,7-6-1404,-3 4 53,7-1-823</inkml:trace>
  <inkml:trace contextRef="#ctx0" brushRef="#br1" timeOffset="77864.89">2806 5530 6784,'-5'0'726,"1"1"-93,1 0-85,1 1-78,0 1-69,1-1-61,1 1-55,0 1-45,1 0-2,0 0-40,6 10 328,-4-8-272,-1-1 129,-1-3-283,0 0-1,-1 0 1,1 0 0,-1 0-1,0 0 1,0 0-1,0 1 1,0-1-1,0 1-99,0 81 1065,0 0-75,0-28-392,0 0-63,0-8-145,0-1-60,0 1-65,0-1-72,0-7-93,0 0-59,0 0-63,0-1-67,0 1-71,0 0-75,0 0-79,0 0-82,1-45-619,0 1 44,1-1 40,1 1 33,1-3-340,-1-1 46,-1-3-230,-1-9-756</inkml:trace>
  <inkml:trace contextRef="#ctx0" brushRef="#br1" timeOffset="78293.02">3022 6243 4352,'9'10'966,"-4"-3"-418,-3-3-251,-1 0-89,0-1-35,2 1-12,4-3 16,1 0 23,-1-2 6,1 1-48,4-2 50,0 0-109,17-8 53,-14 5-31,1-1 7,-4-2 3,-2 0 21,-1-3 51,6-11 96,9-10 73,2-4 22,-8 10-78,-14 18-249,0 0-1,0 0 1,2-8-67,3-13 56,-6 20-67,2-13 1,-6 5 35,0 7 3,0-11 73,0 18-94,1-1 0,-1 1 0,0 0 0,0 0 0,0 0 0,-1 0 0,1 1 0,-1-1-7,1 1 3,0 0 0,0 1-1,-1-1 1,1 1 0,0-1-1,-1 1 1,1 0 0,-1 0-1,0 0 1,1 0 0,-1 0-1,0 0 1,0 0 0,1 0-1,-1 0 1,0 1 0,0-1-1,0 1 1,0 0 0,0-1-1,0 1 1,0 0 0,-1 0-3,-14 1 57,2 3 52,0 1 42,0 1 33,9-2-62,-1 0 0,1 1 1,0 0-1,0 0 0,0 0 0,1 0 0,0 1 0,0 0 1,0 0-1,1 1 0,-1 0-122,-5 11 430,0-2-78,-2 8 120,-5 14 178,11-22-335,-1 3 74,0 2 102,-1 3 88,-5 14 236,8-19-452,1 2-35,1 10 91,2 2-81,2 0-85,2-3-90,-2-23-125,0-1 1,1 0-1,-1 0 1,3 4-39,-2-6 16,0 1 1,0-1 0,0 0 0,1 0 0,2 3-17,-1-3-1,-1 0 1,1-1 0,-1 0 0,1 1-1,3 0 1,-1 0-25,0 0-1,1 0 0,-1-1 0,2 0 26,15 4-191,-12-5 60,1-2-34,5-3-120,3-3-89,-12 2 226,1 1-48,1-1-43,0 0-39,6-2-228,0 0-69,12-6-504,35-15-1601,-45 18 1928,-3 1 80,-3 1 42,-1 1-36,19-14-1462</inkml:trace>
  <inkml:trace contextRef="#ctx0" brushRef="#br1" timeOffset="78726.97">3769 5928 7296,'-4'0'607,"1"0"-79,0 0 151,2 0-88,5 0 543,-1 0-712,1 0 49,-4 0-152,0 0 242,0 3 297,1 2-558,0-1-41,4 5 160,2 6 49,-4 0-137,-1 0-81,2-3-37,0 0-1,0-1 1,5 8-213,-2-4 220,-1 0 44,0 2 62,-1 1 76,-2 3-63,2 8 145,6 2 53,11 24 255,-18-44-670,-1-1-43,-2-6-64,4 9 255,-4-14-146,-2-5-39,0 1-62,1 0-34,-1-1-38,1-1-46,0-8 10,0-18-125,3 1-50,3 7 29,-1 0-44,2-20-333,-2 10 196,1 1 65,3 1 55,3 0 47,-1 9 91,1 0 38,1-2 26,-2 1 39,2-6-83,-6 20 23,-4 5 14,1 0-36,0 0-41,0 0-48,-1 1-6,1 1-42,-1-1-46,1 1-51,0-1-55,0 1-58,1-1-63,-1 0-66,0 1 11,1 0-32,-1 1-43,0 1-50,2-1-546,4 3-787,-10 0 2053</inkml:trace>
  <inkml:trace contextRef="#ctx0" brushRef="#br1" timeOffset="79075.48">4317 5596 9984,'2'20'2231,"-1"-14"-1522,1-1-45,0-1-160,0 1-55,0 0-66,1 0-75,-1 2-35,0 0-51,-3 16 299,0-8-130,1 66 984,0-52-961,0-1-39,0-4-100,0-1-39,0-1-46,0-2-52,0-9-336,0-1 46,0 1 42,0 0 39,0 0 37,0 0 34,0 12 87,0 0 94,0-1 71,0 4 87,0 35 513,0-40-586,0-5-94,0 1-37,0-1-45,0-1-53,0 4-75,0-1-101,0 0-115,0-9 80,0-1-34,0 2-55,0-1-43,0-1-46,0 1-46,0-1-50,0 1-52,0-1-54,0 0-55,0-1-59,0 1-59,0-1-63,0 0-65,0 0-66,0 0-68,0-1-72,0 0-72,0-23-2792</inkml:trace>
  <inkml:trace contextRef="#ctx0" brushRef="#br1" timeOffset="79481.05">4616 5878 9216,'-30'18'1252,"12"-7"-461,5-1-182,2-2-61,4-2-167,2-1-51,0 1-48,1-1-42,-1 3 50,0 0-69,2 0-52,-1 0-37,-3 7 89,-6 13 425,-4 9 78,7-19-410,-2-1-35,2-3-83,-14 17 181,-1 0-69,-2-2-97,14-16-151,-2-1-34,-4 1 54,4-3 14,0 3 58,1 1 34,14-14-184,0 0 0,-1 0 0,1 0 0,0 0 0,0 0 0,0 0 0,0 0 0,0 0 0,0 0 0,0 1 0,0-1 0,-1 0 0,1 0 0,0 0 0,0 0 0,0 0 0,0 0 0,0 0 0,0 0 0,0 1 0,0-1 0,0 0 0,0 0 0,0 0 0,0 0 0,0 0-1,0 0 1,0 1 0,0-1 0,0 0 0,0 0 0,0 0 0,0 0 0,0 0 0,0 0 0,0 1 0,0-1 0,0 0 0,0 0 0,0 0 0,0 0 0,0 0 0,0 0 0,0 0 0,0 0 0,1 1 0,-1-1 0,0 0 0,0 0 0,0 0 0,0 0 0,0 0 0,0 0 0,0 0 0,0 0-1,1 0 1,-1 0-2,6 6 179,1-1 0,0 0-1,5 2-178,0 1 195,0-1 1,-2-2-35,21 5 205,-11-5-148,-4 1-39,-2-1 47,1-1 1,0-1-1,13 2-226,9 1 317,-2 4-38,3 5 0,-5-3-104,-24-8-118,1 0-1,0 1 1,6 5-57,-13-8 1,16 11 36,25 21 180,-24-17-158,-11-7-106,-5-3-66,0 0-118,-2-2-42,0-2-72,1-2-92,3 0-111,-4-1 87,-2-1 186,0 1-39,1-1-42,-1 0-50,0 0-55,0-1-61,0 0 58,0 0-38,0-3-600,0-2-352,0-5-874</inkml:trace>
  <inkml:trace contextRef="#ctx0" brushRef="#br1" timeOffset="73337.47">3254 4899 3072,'0'0'706,"0"0"-303,0 0-198,0 0-35,0 0 85,0 0 123,0 0-164,0 0 159,0 2 224,0 10-26,0-10-123,3 1-16,8 8 74,-8-5 12,-1 2-338,3-4 117,-1-3-101,1-1 34,1 1 36,0-1 35,2-1 63,1 0-205,3-6-59,-3 2-60,-3 2-19,-6 3-13,1 0 0,0-1 0,-1 1 0,1 0 0,0-1 0,-1 1 0,1 0 0,-1-1 0,1 1 0,0-1 0,-1 1 0,1-1 0,-1 1 0,0-1 0,1 0 0,-1 1 0,1-1 0,-1 1 1,0-1-1,1 0 0,-1 1 0,0-2-8,3-3 31,1-1 10,3-1-51,9-13-63,-6 1 62,-3 5 59,-6 10-41,0 0 0,0 0 0,-1 1 1,1-1-1,-1 0 0,0 0 0,0 0 0,-1-4-7,1-3 2,0 10-5,0 1 0,0-1 0,0 1 0,0-1 0,0 0 0,0 1 0,0-1 0,0 0 1,0 1-1,-1-1 0,1 1 0,0-1 0,0 0 0,-1 1 0,1-1 0,0 1 0,-1-1 1,1 1-1,0-1 0,-1 1 0,1-1 0,-1 1 0,1-1 0,-1 1 0,1 0 0,-1-1 0,1 1 3,-17-2-114,10 2 99,2 3 31,-2 3 5,-9 8-12,11-7 28,0 2 34,-3 3 3,4-7-40,1 0 1,-1 1-1,1-1 0,1 1 1,-2 2-35,-2 20 112,-5-3 69,6 16 43,-6-2 37,8-8-46,2-4 16,2 0 36,-1-1 34,1-12-157,1-2-63,-1-9-72,1 0 0,-1 0 1,0 0-1,1 0 0,0 0 0,0 0 0,0 0 0,0-1 0,1 3-9,9 7 77,-7-8-48,-1 0 1,1-1-1,0 0 1,0 1-1,2-1-29,4 2-5,-3-3-79,-3-4-24,0 0-42,4-3-152,10 2-251,1 2-44,-16 2 402,1-1 0,0 0-1,-1-1 1,1 1 0,0-1-1,-1 0 1,3-1 195,7-6-662,-1-2-74,-4 3 145,-3 2 95,1 1-34,13-6-1178,-20 10 1706</inkml:trace>
  <inkml:trace contextRef="#ctx0" brushRef="#br1" timeOffset="73600.52">3952 4716 4864,'0'-1'1060,"0"-1"-456,-1 0-374,1 0-38,-2-1 92,-1 2-113,-1 1-86,0 2-60,-7 3-46,8-4 63,-1 1 10,2-1 72</inkml:trace>
  <inkml:trace contextRef="#ctx0" brushRef="#br1" timeOffset="73989.05">3902 4733 7904,'-20'12'126,"-1"3"52,-32 35 476,50-47-604,-15 17 377,1 11 97,13-24-441,-11 26 653,-4 20-736,6-17 283,6-13-110,1-1-62,1 2-37,-1 9-36,0 0-13,0 1-19,0-18-2,5-15-1,0 1 0,0 0 0,0-1 0,1 1 0,-1-1 0,1 1 0,-1 0 0,1 0 0,0-1 0,0 1 0,-1 0 0,1 0 0,0-1 0,1 1 0,-1 0 0,0 0 0,0-1 0,1 2-3,0-1 6,0 0-1,-1-1 0,1 1 1,0 0-1,0-1 0,0 1 1,1-1-1,-1 1 0,1 0-5,-2-2 0,7 4 95,3-5-87,-7 1 1,13-3-23,-7-5-42,-8 5 35,1 1-1,-1-1 1,0 0 0,0 1 0,-1-1 0,1 0-1,-1 0 1,1 0 21,2-11-74,8-16-80,16-10 34,-5 8 36,-5-4-10,-14 27 78,1 0-1,0 0 0,4-6 17,3 0 7,-7 10 1,-1 0 0,0 0 1,0 0-1,0-1 0,1-3-8,7-15 40,-5 11 26,-4 0 42,-2 11 73,0 4 54,0 2-147,-1 0 54,-5 8 412,2-6-307,3-2-179,-1 0-53,-3 26 460,2-20-352,2-7-81,0 1 0,0-1-1,0 1 1,0-1 0,1 1-1,0 1-41,1 11 138,2 2-33,2 4-28,-3 2-50,-3-11-34,0-9 2,1 0 0,0 0 0,0 0 0,0-1-1,1 1 1,-1 0 0,1 0 0,0-1 0,0 3 5,1 0 15,2 4-20,-2-2-73,1-1-65,-1-1-95,0-2 31,0 0-51,0-1-56,0 1-63,0-2-67,1 1-73,-1-1-78,1 0-84,2-1-482,3-1-844,-5-1 1171,1-1 102,-1-1 35,7-6-1267,-10 9 1869</inkml:trace>
  <inkml:trace contextRef="#ctx0" brushRef="#br1" timeOffset="74516.45">4350 4567 4992,'-6'0'708,"0"0"-137,1 0-94,0 0-90,1 1-83,1 1-77,1 0-72,0 2-67,2 0-61,-3 2 319,-2-1-225,0 0-40,0 1-1,0-2 1,-1 1-1,-1 0-80,-15 12 219,15-9-91,-1 0 0,1 1 0,0 0 0,0 0 0,1 1-128,-11 20 113,4 0-40,4-5-90,7-22 1,0 1 0,1 0 0,-1 0 1,1 1-1,0-1 0,1 0 0,-1 0 0,1 0 0,-1 5 16,2-7-1,-1 0 0,0 0-1,1 0 1,-1 0-1,1 0 1,-1 0-1,1 0 1,0 0 0,0 0-1,0-1 1,0 1-1,1 0 2,1 3 6,0-1 1,1 0-1,0 0 0,4 4-6,-3-4 12,1 1 0,0-1 0,0 0 0,1 0 0,-1-1 0,7 3-12,5 1-6,-14-4-4,0-1-1,-1 0 1,1 1-1,-1 0 0,0-1 1,0 1-1,1 2 11,2 1-5,8 8 10,-11-11 23,-3 5 40,0-4-35,0 12 137,-1 1 1,-2 10-171,2-20 35,0-1 0,-1 1 0,0-1 0,0 0 1,-3 6-36,3-8 12,0 0 1,0-1-1,-1 1 0,0 0 1,1-1-1,-1 1 1,-1-1-1,1 0 1,0 0-1,-1-1 1,-2 3-13,-26 22 81,22-16-65,-2 2-21,3-4-102,1-3-92,4-3 51,0-1-38,-4 2-318,-12 3-827,12-5 732,2 0 96,1 0-48,-9 0-1541,9-2 1262,1 0 337,1 0 46,-1 0-45,-2 0-199</inkml:trace>
  <inkml:trace contextRef="#ctx0" brushRef="#br1" timeOffset="70996.56">2341 4600 640,'3'0'320,"8"0"-112,-8 0-89,-3 0 39,0 0 52,0 0 44,0-3 338,0-8 16,0 8-96,0 3-42,0 0-296,0 0-39,0 0 57,0 0-80,0 0-27,0 0-69,0 0-117,0 0-16,0 0 58,0 0 48,0-3-85,0 3 92,0-1 0,0 1 0,0 0 0,0-1 0,0 1 0,0-1 0,0 1 0,0-1 0,0 1 0,0-1 0,1 1 0,-1-1 0,0 1 0,0-1 0,0 1 0,1-1 0,-1 1 0,0 0 0,1-1 0,-1 1 0,0 0 0,1-1 0,-1 1 0,0 0 0,1-1 0,-1 1 0,1 0 0,-1 0 0,1-1 0,-1 1 4,20-1-64,-14 1 56,-5 0 8,0 0-1,0 0 1,0 0 0,0 0-1,0 0 1,-1 0 0,1-1-1,0 1 1,0 0-1,0 0 1,0-1 0,0 1-1,-1 0 1,2-1 0,3-10 0,-4 10 1,0 1-1,-1 0 1,1-1 0,0 1-1,-1 0 1,1 0 0,0-1 0,-1 1-1,1 0 1,0 0 0,0 0-1,-1 0 1,1 0 0,0 0 0,0 0-1,-1 0 0,5-3 48,-4 2-14,1-1-47,1-1-16,-1 1 74,1 0 74,0-2 103,-3 4 109</inkml:trace>
  <inkml:trace contextRef="#ctx0" brushRef="#br1" timeOffset="71276.31">2441 4517 5984,'0'0'698,"0"0"-412,0 0-44,0 0 153,0 0-59,0 0-16,0 3-85,-1 6-41,1 0-1,0 1 45,1 0 60,2 1 69,7 15 226,0 1-119,-3 1-74,-4-2-47,0 0-71,0-5-119,3 22 88,-3-20 60,-1 20-311,-1-16 219,1 0 1,3 9-220,1 9 263,-4 3 96,-2 33 345,0-46-448,0-29-228,-1 0-1,1 0 0,-1-1 0,-1 1 1,1 0-1,-1-1 0,0 1 1,-2 2-28,-4 7-34,4-9-36,-1-1-45,2-2-124,3-3-18,0 0 38,0 0-43,-3 0-355,0 0 347,0 0-35,-2 0-216,1 0-87,0 0-91,0-1-95,1-1-101,1-1-103,0-2-110,2-1-113,0 0-125,0-4-561</inkml:trace>
  <inkml:trace contextRef="#ctx0" brushRef="#br1" timeOffset="71741.03">2159 4583 4224,'0'-4'482,"0"-7"775,0 8-903,0 0-45,0 0-39,0 0-98,0 2-131,0 0-34,0 0-36,0 1-40,0 0 80,0 0-1,0 0 0,0-1 0,0 1 0,0 0 0,-1 0 0,1 0 0,0 0 0,0 0 0,0 0 1,0 0-1,0 0 0,0 0 0,0 0 0,0-1 0,1 1 0,-1 0 0,0 0 0,0 0 1,0 0-1,0 0 0,0 0 0,0 0 0,0 0 0,0 0 0,0 0 0,0-1 0,0 1 0,0 0 1,0 0-1,0 0 0,0 0 0,0 0 0,0 0 0,1 0 0,-1 0 0,0 0 0,0 0 1,0 0-1,0 0 0,0 0 0,0 0 0,0 0 0,0 0 0,0 0 0,0 0 0,1 0 0,-1 0 1,0 0-1,0 0 0,0 0 0,0 0 0,0 0 0,0 0 0,0 0 0,0 0 0,0 0-10,4 0 124,0-1-39,-4 1-77,1-1-1,-1 1 1,0 0-1,1-1 1,-1 1 0,1 0-1,-1-1 1,0 1-1,1 0 1,-1-1 0,0 1-1,1-1 1,-1 1-1,0 0 1,0-1 0,1 1-1,-1-1 1,0 1-1,0-1 1,0 1 0,0-1-1,0 1 1,0-1-1,0 1 1,0-1 0,0 0-1,0 1 1,0-1-8,1-1 138,1 1 60,5 1 45,-1-3-50,2-2 24,-1 0-60,-2 2 195,5 1-71,-2-3-49,7-2 50,7 4 28,-11 3-149,9 0 104,24 0 59,3 0-88,-36 0-169,-1-1 1,1 0-1,-1-1 1,0 0-1,2-1-67,7-2 132,-11 4-68,24-6 243,0-4-48,-11 3-128,-13 6-81,-1 0-1,1-1 0,-1-1 0,0 1 1,0-1-1,0 0 0,0-1 0,-1 0 0,0 0 1,3-3-50,3-2 31,2-1-1,-1 2 1,1-1 0,0 2 0,16-7-31,-23 12-6,-1-1 0,1 0 0,-1 0-1,0 0 1,0-1 0,6-4 6,5-5 14,-9 9-42,2 0-87,-6 3 9,0 0-38,2-1-149,1 1-129,-3 0 72,-1 1-94,-1-1 61,-2-1-49,1 0-132,-1-3-334</inkml:trace>
  <inkml:trace contextRef="#ctx0" brushRef="#br1" timeOffset="72534.65">2873 4832 2432,'-10'0'557,"6"0"-239,2 0-71,1 0 66,1 0-22,0 0 84,0 0 591,0 0-557,0 0-67,0 0-41,0 0-52,0 0-97,0 0 26,0 0 78,0 0-10,3 0 31,-3 0-268,1 0 1,-1 0-1,1 0 1,-1 0-1,1 0 0,-1 0 1,1 0-1,-1 0 1,1 0-1,-1 1 0,1-1 1,-1 0-1,1 0 1,-1 0-1,1 1 0,-1-1 1,1 0-1,-1 1 1,0-1-1,1 0 0,0 1-9,1 10 261,1 10 129,0-14-311,-1 0 0,0 0-1,0 0 1,0 0 0,-1 0-1,0 0 1,0 0-1,-1 4-78,3 26 174,3 2-39,-3-21-39,0 0 1,-1 14-97,1-3 121,3-3 85,-1-4 60,-3 0 90,-2-17-377,0 0 55,0 0 50,0 0 44,0 1 74,0-1 43,0 0 93,0 1 216,0-3 89,0-4-349,0-1-36,0-2-45,0-2-59,0-2-71,0-2-81,0-37 32,0-31-100,0-5-153,3 55 119,3 4 38,-1 7 43,1-16 24,5 0-26,-8 19 7,-3 11 9,0 1-1,1 0 1,-1-1-1,1 1 1,0-1-1,0 1 1,0 0-1,0 0 1,0-1-1,0 1 1,0 0-1,1 0 1,-1 0-1,1 0 1,0 0 5,8-11-62,-2-1-81,-2 3-39,1 2-55,-5 7-34,1-4-248,8-19-403,-10 23 855,2-6-290,-1 3-43,0 3-46,2 0-48,4-1-100,8-11-920</inkml:trace>
  <inkml:trace contextRef="#ctx0" brushRef="#br2" timeOffset="120335.93">6973 5895 2432,'0'0'557,"0"0"-239,0 0-73,0 0 38,0 0-13,0 0-44,0 0 59,0 0 198,0 0 268,0 0-335,0 0-176,0 0-3,0 0-52,0 0 103,0 0-75,0 0-16,0 0-90,0 0-54,0 0 33,0 0 15,0 0 11,0 0-43,0 0-26,0 0 10,0 0-5,0 0 48,0 0 64,0 0 59,0 0 69,0 0-79,0 0 35,0 3 279,1 3-275,1 0-41,-2-5-173,1 1 1,0-1-1,-1 0 1,1 0 0,0 0-1,0 0 1,0 0-1,0 0 1,0 0-1,0 0 1,0 0 0,0-1-1,0 1 1,1 0-35,18 14 457,-2 6-109,-2 3-80,-1 1-55,-7-11-16,1 0 0,4 6-197,9 6 200,1-2 35,47 45 553,-44-44-518,-1 0-35,-10-12-140,6 8 42,-7-3 4,-7-6-66,-6-9-56,0 0 0,1 0-1,0-1 1,0 1 0,0 0 0,0-1 0,0 1 0,0-1 0,1 1 0,-1-1 0,3 2-19,13 7 98,-16-9-90,-1-1 0,1 1-1,-1 0 1,0 0 0,1 0 0,-1 0 0,0 0-1,0 1-7,0-2 5,-1-1-4,0 1 1,0-1-1,0 0 1,0 0-1,0 0 1,0 1 0,0-1-1,0 0 1,0 0-1,0 1 1,0-1-1,1 0 1,-1 0-1,0 0 1,0 1-1,0-1 1,0 0-1,0 0 1,1 0-1,-1 0 1,0 1-1,0-1 1,0 0-1,1 0 1,-1 0-1,0 0 1,0 0 0,0 0-1,1 0 1,-1 0-1,0 0 1,0 1-1,1-1 1,-1 0-1,0 0-1,4 0 114,-2 1-70,1 0-64,-2 1-62,1-1-56,-1 1-53,-1-1-49,1 1-44,-1-2-302,0-1-100,0-6-237,0 6 341,0 0-94,0 1-94,0 0-98,0 0 108,0-2-1497,0 1 1328,0-1 210,0-1 47,0 0-91,0-3-331</inkml:trace>
  <inkml:trace contextRef="#ctx0" brushRef="#br2" timeOffset="120810.26">7272 6658 3328,'0'0'706,"0"0"-303,0 0-88,0 0 69,0 0 24,0 0-70,0 0-34,0 0 470,0 0-272,0 0-55,0 0-43,0 0-40,0 0 260,0 0-298,0 0-145,3 0 144,-1 0-283,0 0 41,3 1 201,5-2 290,-6 1-364,0-1-61,-1 0-99,11-10 494,-9 0-117,-3 5-365,7-17 133,14-12-58,-1 1-73,8-17-64,-7 11 17,-1 4-39,-13 23-1,6-10-59,-5 6-65,-2 2-68,-1-2-113,-3 7 151,3-7-204,-3 8 145,1 0-42,-2 4 96,0 0-39,1 0-40,-1 0-38,1 0-38,-1 0-37,1 0-38,0 0-36,1-1-242,0-1-71,-1 0-68,1 1-68,1-3-414,4-1-507,-10 10 1816</inkml:trace>
  <inkml:trace contextRef="#ctx0" brushRef="#br2" timeOffset="121245.36">6724 6194 3328,'-19'0'762,"10"0"-329,6 0-214,2 0-38,0 0 96,1 0 165,0 0-192,3 0 204,10-3 362,-1-6-108,1-2-94,0-3-78,2-2 12,5-5-264,-14 12-211,0 0 0,0 0 0,0 0 0,0-3-73,22-41 162,7-5-36,-4 8-36,-24 35-67,11-19 29,23-21 16,-5 9-76,-27 33-19,0 0-1,4-10 28,0-3-70,9-19-64,-7 19-24,-6 10-93,-1 1-40,-4 5 62,1 0-38,1-3-164,1 1-101,-1 0-117,-2 6 275,-1 1-37,1 0-113,-1 0-40,4-5-934,-5 4 493,-1-4-415,-1 10 1418</inkml:trace>
  <inkml:trace contextRef="#ctx0" brushRef="#br2" timeOffset="122671.15">7455 5878 1792,'-19'-9'447,"10"4"-190,4 3-16,4 2-87,1 0-5,0 0-40,0 0 75,0 0 96,0 0 75,0 0 450,0-3-74,0 1-640,0 0 33,0-3 211,0-3 189,0-6 418,3 14-590,1 0-256,4 0 41,0 0 38,-3 1-26,1 1 35,10 9 445,-5-5-332,-3-1-88,0 1-43,2 3-14,-2-1-37,-1-2-6,1 0 19,1 1 46,3 0-22,1 2 64,1 0 59,-1 3 64,-1 3 65,-4-2-175,18 27 437,-8-7-147,-6-11-333,-9-14-8,-2-1-81,-1 1-56,-1 0-48,0-3 24,1-2-60,-1-7-16,2-6 35,-1 7 6,-2-10-65,-3 3-62,-1-2-109,4 5 80,1-3-34,1-2 10,0-19-207,-3 13 170,-3 2 46,1 3 81,2-11 37,3 22 68,0-1-1,0 0 1,0 0 0,0 1-1,0-1 1,1 0-1,-1 1 1,1-1-1,0 0 1,0 1-1,0-1 1,0 1-1,0-1 1,1 1 0,-1-1-1,1 1 1,0-1 3,1-2-80,-1-5 12,6-3 58,1 5 54,-8 8-41,-1 0 1,1 0-1,-1 0 1,1 0 0,-1 0-1,0 0 1,1 0-1,-1 0 1,1 0-1,-1 0 1,0 0-1,1 0 1,-1 0 0,1 0-1,-1 0 1,1 0-1,-1 1 1,0-1-1,1 0 1,-1 0-1,0 0 1,1 1 0,-1-1-1,0 0 1,1 1-1,-1-1-3,6 11 102,8-5-1,2 3 34,5 3 67,-6-6-128,-2-2-29,-8-3-30,-1 0 0,0 1 0,0-1 0,0 1 0,0 0 0,0 0 0,0 0 0,0 1-15,8 4 30,7 6-27,-6-3-107,-3 0-93,-5-4 51,0 0-37,-2 0-60,1 1-42,-1-3 68,0 0-33,0 1-42,-1-1-47,1 0-55,0 0-61,0 0-67,0-1-76,-1-1-458,-1-2-645</inkml:trace>
  <inkml:trace contextRef="#ctx0" brushRef="#br2" timeOffset="123150.42">7853 5596 2560,'0'-9'613,"0"4"-266,0 3-81,0 1 33,0 1-23,0 0-50,0 0-17,0 0 339,0 0 156,3 0-27,0 0-580,1 0 103,0 0 24,0 0 39,11 0 691,-9 0-586,0 1-76,-3 0-190,-1 0-37,6 4 101,5 2 67,2-5-13,-9-2-171,1 1 37,7 3 172,25 14 778,-25-11-737,-7-4-122,10-2 150,-11-1-194,0 0 39,2-1 145,-4 1-111,1 0 35,22 0 378,-24 0-288,-3-3-75,0-11-82,0-2-99,0-4-74,0-10-70,0 27 67,0-1 1,-1 1-1,1-1 0,-1 1 1,0-1-1,0 1 0,0 0 1,-1 0-1,0-3 2,-3-5-38,-8-37-612,11 39 468,0 1-43,0-1-56,-1 0-67,-3-7-516,0-1-310,4 0-105,2 17 1279,0-10-1169,-3 1-67,-10-8-1356</inkml:trace>
  <inkml:trace contextRef="#ctx0" brushRef="#br2" timeOffset="123553.99">8318 5463 3584,'0'0'817,"0"0"-354,0 0-231,0 0-43,1-1-42,1-1-38,1-1-19,5-5 60,-7 7 18,0-1-40,1-2 34,-2 0-84,-1-1-46,0 2 61,3-9 138,4 0 38,1-2 30,-5-1-31,-3 5-134,1-11 102,4 0-14,-1 10-171,5-26 91,-5 7 12,-3 4-1,0-1 46,0-53 505,-2 60-526,-2 10-30,1 1 11,-2-1 44,3 5-59,1 2-44,-2-3 76,1 5-73,0 0 17,-1 0 42,-1 1 54,-1 0 64,3 0-246,1 0-1,0 1 1,0-1-1,-1 0 1,1 1 0,0-1-1,0 1 1,-1 0 0,1-1-1,0 1 1,0 0-1,0-1 1,0 1 0,0 0-1,0 0 1,0 0 0,1 0-1,-1 0 1,0 0-1,0 0 1,1 0 0,-1 1-1,0-1 1,1 0-1,0 0 1,-1 0 0,1 1-1,-1-1 1,1 0 0,0 0-1,0 2-33,-4 28 608,4-11-253,0-17-296,1 16 226,2-1-38,2 0-40,0 0-39,2-1-40,1 0-39,0 0-41,1 0-40,-5-8-20,0-1 24,-3-5-6,1 1 0,0-1 0,0 1 0,0-1 1,0 0-1,0 0 0,1 0 0,-1 0 0,1 0 0,0 0 0,0 0 0,2 0-6,13 9-2,1-1-112,-9-7 10,0-1-36,0 0-38,0-2-41,-3-2-167,-1 0 58,-1 0 49,-1-1 42,3-2-112,5-7-310,-7 7 310,-3 2 137,0 0-34,4-1-366,-1 0-72,1 1-72,-1-1-72,1-1 81,8-9-1054,-6 5 765,-8 8 1036,5-5-624,-1 1 49,0 0-68,2-2-267</inkml:trace>
  <inkml:trace contextRef="#ctx0" brushRef="#br2" timeOffset="124003.69">8567 4915 4736,'10'9'1105,"-3"-3"-429,0-2-181,-1 0-87,-2-2-150,0 1-88,0-2-101,-2 1-114,4 1 569,0 1-92,-3 0-82,0 0-71,0 1-24,-2 0-70,0 1-32,-2 5 2,1-1-12,0-3-6,1-1 24,1 1 57,10 13 29,-10-17-221,0 0 1,0 0-1,0 0 1,0 0-1,-1 1 1,1-1-1,-1 0 1,0 1-1,0-1 1,0 1-1,0-1 1,-1 1-27,1 14 140,-1-16-114,1 0 0,-1 0 1,0 0-1,1 0 0,0 0 0,-1 0 1,1 0-1,0-1 0,0 1 0,0 0 0,0 0 1,0-1-1,0 1 0,0-1 0,1 1-26,0 1 127,0 0-38,-2 3-8,0-3-101,-1-4-70,2-5 19,-1-6-28,0 2-31,-1 2-50,-2 0-92,0 0 19,0 2 44,-3-13-369,5 10 278,1-3-106,-1 5 151,1-1-43,0 0 175,0 0-35,0-20-418,0 16 358,0-2 50,0 7 125,0 0 35,0-4 84,0 5 12,0 1 35,0-1 41,0 1 42,0 0 46,0-1 48,0 6-285,0 0 0,0 0 0,0 0 0,0 0-1,0 0 1,0 0 0,0 0 0,0 0 0,0 0 0,0 0 0,0-1 0,0 1-1,0 0 1,0 0 0,0 0 0,0 0 0,0 0 0,0 0 0,0 0 0,0 0-1,0 0 1,0-1 0,0 1 0,1 0 0,-1 0 0,0 0 0,0 0 0,0 0-1,0 0 1,0 0 0,0 0 0,0 0 0,0 0 0,0 0 0,0 0 0,0 0-1,0 0 1,0 0 0,1 0 0,-1 0 0,0-1 0,0 1 0,0 0 0,0 0 0,0 0-1,0 0 1,0 0 0,0 0 0,0 0 0,1 0 0,-1 0 0,0 0 0,0 1-1,0-1 1,0 0 0,0 0 0,0 0-15,14 0 850,-6 0-476,-2 0-35,-1 2 317,5 8-218,4 3 26,-5-4-195,-1 0-83,-2 0-45,10 14 56,-4-8-98,-2-2-65,2 0-65,-4-5-62,-2 0-43,-5-5-6,0-1 54,0 1 25,1 1 69,-1-2-71,0-2-3,-1 1-34,1 0-40,0-1-47,0 0-9,0 0-40,0 1-44,0-1-49,1 0-50,-1 0-57,1 0-58,-1 0-63,-1 0 23,0 0-46,0 0-160,0 0-422</inkml:trace>
  <inkml:trace contextRef="#ctx0" brushRef="#br2" timeOffset="124344.62">8583 4135 7040,'1'5'538,"-1"0"-63,1 0-58,0-1-52,1 1-46,0-2-41,3 5 177,-1-3-162,12 9 396,-9-9-361,0 1 17,0-1 83,0 1 109,-4-2-220,1-1 37,4 6-16,0 1-50,-1 0-46,-1 0-40,6 12 104,-2 1-96,8 15 12,2-1-131,24 33-91,-26-44 9,1-1 0,0-1 0,5 1-9,-5-5 0,16 23 0,-20-23 0,18 16 0,-14-17-10,26 26-66,-36-35 39,-1 0-51,-2 0-54,0 0-62,-2-4 24,0 1-34,1-1-36,-1-1-38,1 1-40,0-1-42,1-1-44,1 0-47,0-2-135,-3 0 178,-1-1-45,-1 1 169,-1 0-46,0 0-42,0 0-39,0 0-273,1 0-64,1 0-473,2-2-73,-2 0 73,-3 0-503</inkml:trace>
  <inkml:trace contextRef="#ctx0" brushRef="#br2" timeOffset="131433.81">8733 4633 3456,'0'0'817,"0"0"-354,0 0-230,0 1-39,0 4 104,0-4-413,0 1 122,0 2 112,0 1 102,0 1 92,0 1 84,0-1 74,0 0 63,0 0 55,0-1 44,0 1 731,0-19 1479,0 11-2834,-1-2 47,2-13 195,2 10-178,7-8 70,11-5 2,-15 15-92,0-1 1,-1 1-1,1-1 1,3-7-54,-1 2 54,-5 4-29,1 1 0,0 0 1,1 0-1,-1 1 1,4-3-26,20-23 16,-6 1 16,6 8 21,8-25-10,-26 36-34,3-2 8,-2 3-48,4-6-33,-12 13 47,0 0-103,1 0-87,-1 0-71,0 0-20,-1 0-34,6-5-846,-5 6 701,-2 0 185,0 1 40,2-1-1017,-1 2-97,12 0-1508</inkml:trace>
  <inkml:trace contextRef="#ctx0" brushRef="#br2" timeOffset="132240.75">9247 4351 2560,'0'0'557,"0"0"-239,0 0 268,0 0-238,0 0 104,0 0 679,0 0-629,0 0-60,0 0 363,0 0-48,0 0-302,0 0-190,0 0-56,0 0 46,0 3 183,2 5-133,2 1-75,2 3-31,5 4 4,-3-3-20,1 4 179,1-1-82,0-2-61,-1-1-44,-1-1 93,0 0 1,4 9-269,-9-16 69,1 2 72,3-2-76,-1-3-63,8 9-7,-7-7-93,2-4 65,-6-1 20,-1 1 27,-1 0 1,1 0 0,0 0-1,-1-1 1,1 1-1,0 0 1,-1-1-1,1 1 1,-1-1-1,1 0 1,-1 0 0,2 0-15,-2 0 12,1 0 0,-1-1 0,1 1 0,-1 0 0,0-1 0,0 1 1,1-1-1,-1 1 0,0-1 0,0 0-12,7-19 45,-3-2-99,-2 6-73,2 0 42,-3 10 52,0 0 0,0 0 0,-1 0 0,0 0 0,0 0 0,-1 0 33,1-13-54,-1-6 76,0 20-2,0 1 0,0 0 1,-1 0-1,0-1 1,0-2-21,-4-2-24,0-2-70,4 9 52,0 1-1,-1-1 0,1 1 1,-1-1-1,1 1 0,-1 0 1,0 0-1,0 0 0,1 0 1,-2 0-1,0 0 43,-5-2-160,0 1 33,4 1 44,-1 1-1,1 0 1,-1 0-1,0 0 1,-3 0 83,-4 4-253,2 1 10,2 0-42,2 1-102,-2 6-31,4-5 197,-1 1-108,3-4 114,-1 1-40,1-1-48,-1 1-53,0-1-59,0 1-65,-2 1-352,-4 9-1248,7-3 990,1 8-417</inkml:trace>
  <inkml:trace contextRef="#ctx0" brushRef="#br2" timeOffset="132905.91">9530 4035 3200,'-10'19'706,"6"-10"-303,2-5-90,1-2 36,1-2-41,0 0-57,0 0 74,0 0 230,0 2 325,1 5-461,1-3-35,-1-4-344,-1 1 0,1-1-1,-1 0 1,1 1 0,0-1-1,-1 0 1,1 0 0,-1 1-1,1-1 1,-1 0 0,1 0-1,0 0 1,-1 0 0,1 0-1,0 0 1,-1 0 0,1 0-40,2 1 371,-1 1-161,3 2-48,2 6 28,-4-3-54,-3-6-122,0-1 0,0 1 0,0-1 0,1 1 0,-1-1 0,0 1 0,0-1 0,1 1 0,-1-1 0,0 0 0,1 1 0,-1-1 0,0 1 0,1-1 0,-1 0-1,1 1 1,-1-1 0,0 0 0,1 1 0,-1-1 0,1 0 0,-1 0 0,1 0 0,-1 1 0,1-1 0,-1 0 0,1 0 0,0 0 0,-1 0 0,1 0 0,-1 0 0,1 0 0,-1 0 0,1 0 0,-1 0 0,1 0 0,-1 0 0,1-1-14,11 2 230,-2 2-65,-6-2-110,-1 1-1,0 0 1,1-1 0,-1 2 0,0-1 0,1 1-55,5 3 164,2 1 78,3 0 129,-2-1-101,-5-3-116,-4-2-104,-1 0 1,0-1-1,0 1 1,0-1-1,1 0 1,-1 0-1,0 0 0,0 0 1,1 0-1,-1 0-50,-1-1 27,1 1 1,-1 0-1,1 0 0,-1 0 0,0 0 0,1 0 0,-1 0 0,0 0 1,1 1-1,-1-1 0,0 0 0,1 1 0,-1-1 0,0 1 0,0-1 1,1 1-28,2 6 138,0-2-24,10-3 71,-14-2-183,0 0 1,0 0-1,1 0 1,-1 0 0,0 0-1,0 0 1,1 1-1,-1-1 1,0 0-1,0 0 1,1 0-1,-1 0 1,0 0-1,1 0 1,-1-1-1,0 1 1,0 0-1,1 0 1,-1 0-1,0 0 1,0 0-1,1 0 1,-1 0-1,0 0 1,0-1-1,0 1 1,1 0 0,-1 0-1,0 0 1,0 0-1,0-1 1,1 1-1,-1 0 1,0 0-1,0-1 1,0 1-1,0 0 1,0 0-1,0-1-2,-6-7 42,4 6-43,-4-1 81,5 3-74,-1 0 0,0 0 1,1 0-1,-1-1 0,1 1 1,-1 0-1,1-1 0,0 1 1,-1-1-1,1 0 1,-1 0-7,-12-11 8,10 5-29,0 1 1,1-1 0,-1 1 0,0-5 20,-9-15-61,3 11 17,6 10 27,1 0 0,0 0 0,0-1 0,0 1 1,-1-4 16,-5-16-85,2 5-24,4-1-49,3 16 176,-1 1-45,1-1-40,0 0-37,0-1-50,0 0-35,-1-5-275,2 1-22,2-7-719,-2 16 1328,0 0-60,-1-1-56,1 1-54,0 0-49,0 0-45,0 0-42,0-1-38,1 1-90,-1-1-43,3-2-457,-1 1-3,5-4-1178,-5 3 1178,0 1 86,0 0 110,1 0 68,0-1-47,1-2-225</inkml:trace>
  <inkml:trace contextRef="#ctx0" brushRef="#br2" timeOffset="133572.47">9812 3571 6144,'0'0'808,"0"0"-297,0 1-116,0 0-40,0 1-48,0 1-56,0 1 63,0 2-117,0 0-78,3 4-86,1-2 39,-1-3 16,0 1 42,0 1 49,0 3 56,0-2-107,0 1 87,1 0 43,9 19 581,-5-16-508,0 2-139,-2 0-64,2 4 16,-7-17-136,1 1 0,-1-1 0,0 0 0,1 1 0,-1-1 0,0 0 1,1 0-1,-1 0 0,3 0-8,5 5 34,-6-4-14,1 0 0,0 1 0,0-2 0,0 1 0,0 0 0,0-1 0,1 0 0,-1 0 0,0 0 0,1 0 1,-1-1-1,0 0 0,1 0 0,-1 0 0,4 0-20,8-1 72,-16 1-70,1 1-1,-1-1 1,1 0-1,0-1 1,-1 1 0,1 0-1,0 0 1,-1 0-1,1 0 1,-1 0 0,1-1-1,0 1 1,-1 0-1,1 0 1,-1-1 0,1 1-1,-1 0 1,1-1 0,-1 1-1,1-1 1,-1 1-1,1-1 1,-1 1 0,0-1-2,4-13-3,-2 1-12,3-4-33,1-7-60,-3 2-56,-3-35-609,0 39 554,0 1 53,0 2 85,0 1 64,0-2 78,0 0 89,1 6 30,4 5 69,-5 5-217,1 0 1,0 0 0,0 0 0,-1 0-1,1 0 1,0 0 0,0 0-1,-1 1 1,1-1 0,0 0 0,-1 0-1,1 0 1,0 1 0,-1-1 0,1 0-1,0 1 1,-1-1 0,1 1 0,0-1-33,18 18 781,-13-12-555,-1 1-33,-2-1-37,3 8 144,-4-8-147,0 1 59,2 2 78,1 1 103,4 8 24,6 10 173,-10-16-275,1 0 0,-2 1-1,1 1-314,11 35 742,2 0-59,14 47 607,-23-68-926,-1-2-73,0-4-58,0 0-44,16 46 287,-14-32-248,-2-3-54,4 17 38,1-6-48,-4-12-55,-1-2-108,-1-1-113,2-1-105,-6-22 83,1 3-21,-1-2-6,-1-2 13,0-1-17,-1 1-50,0-1-12,-1 0-51,1 0-58,-1 1-64,-1 2-602,0-3 446,-1-1-46,0-1-55,0-2-61,-1 0-71,0-3-76,2 1 72,0 0-66,0-2-235,1-1-618</inkml:trace>
  <inkml:trace contextRef="#ctx0" brushRef="#br0" timeOffset="144836.37">183 931 7168,'-16'-9'1259,"11"4"-680,1 0-46,1-1-58,0-1-69,1-1-78,-1-2-90,-5-11 220,5 14-222,2 5-30,0 0 35,0 1 560,1 1-197,0-3-115,0-1-192,0-1-57,0-1-55,0-1-53,0 1-53,0-1-52,0 2-48,0 1-49,0 1 22,3 9 6,0-1 43,5 15 19,-5 2 49,-3-1 20,0 35 265,0-44-226,0-2-37,0 11 96,0-10-80,0 7 111,0 13-30,-1 2 36,0 81 519,3-78-555,1-4-65,8 38 37,-6 10-27,0-38-70,1 19 13,-3 5-33,-1-16-12,1 1-31,16 106 119,-10-86-72,44 368 133,-23-145 40,-18-127 132,-7 31-352,-3-56 146,4-1-45,3 157 73,-9-104 6,0-2 32,0 4 48,0 5 59,0-201-319,-3 205 304,-2-94-115,-1 28 24,3-7-60,2 29 4,5 217 182,7-184-286,-8-120-49,4 81 21,2-49 21,1 6 10,-4 0-38,-2-37-28,7 71 4,-6-13 6,1-64 0,-1 5 11,-2 7-11,-3 260 101,0-334-92,0 619 680,0-211-315,0-401-384,2-1 0,-1 0 0,4 12 10,-2-11 15,-1 0 1,0-1-1,0 14-15,-2 56-37,0-55 85,-1-28-47,1 0 0,0 1 1,0-1-1,0 0 0,0 1 0,0-1 1,0 1-1,0-1 0,0 0 0,0 1 1,1-1-1,-1 0 0,0 1 0,0-1 0,0 0 1,0 0-1,0 1 0,0-1 0,1 0 1,-1 1-1,0-1 0,0 0 0,1 0 1,-1 1-1,0-1 0,0 0-1,11 14 11,-10-13-8,-1 1 0,1-1 0,-1 1 0,1-1 1,-1 1-1,0-1 0,0 1 0,0-1 0,0 1 1,0 0-4,1 7 41,7 7 118,-3-8-151,-4-7-5,-1 1 1,1 0 0,-1 0 0,1 0 0,-1-1 0,0 1-1,0 0 1,0 0 0,0 1-4,3 11 8,-3-13-9,1 0 0,0 1-1,0-1 1,0 0 0,0 0-1,0 0 1,0 0 0,0 0-1,0 0 1,0 0 0,0 0-1,1 0 2,12 2-69,-14-3 68,0-1 1,0 1 0,1 0-1,-1 0 1,0 0-1,0 0 1,0 0-1,0 0 1,0 0-1,0 0 1,0 0-1,0 0 1,0 0-1,0 0 1,1 0-1,-1 0 1,0 0 0,0 0-1,0 0 1,0 0-1,0 1 1,0-1-1,0 0 1,0 0-1,0 0 1,0 0-1,1 0 1,-1 0-1,0 0 1,0 0-1,0 0 1,0 0-1,0 0 1,0 0 0,0 0-1,0 0 1,0 1-1,0-1 1,0 0-1,0 0 1,0 0-1,0 0 1,0 0-1,0 0 1,0 0-1,0 0 1,0 0-1,0 0 1,0 1 0,0-1-1,0 0 1,0 0-1,0 0 1,0 0-1,0 0 1,0 0-1,0 0 1,0 11 43,0-11-42,0 1-1,0-1 1,0 0-1,0 0 1,0 0-1,0 0 1,0 0-1,0 0 1,0 0 0,0 0-1,0 0 1,0 1-1,0-1 1,0 0-1,0 0 1,0 0-1,0 0 1,0 0 0,0 0-1,0 0 1,0 0-1,0 0 1,0 0-1,0 1 1,0-1 0,0 0-1,0 0 1,0 0-1,0 0 1,0 0-1,0 0 1,1 0-1,-1 0 1,0 0 0,0 0-1,0 0 1,0 0-1,0 0 1,0 0-1,0 0 1,0 0-1,0 0 1,0 0 0,1 0-1,-1 0 1,0 0-1,0 0 1,0 0-1,0 0 1,0 0 0,0 0-1,0 0 1,0 0-1,0 0 1,0 0-1,1 0 1,-1 0-1,7 0 6,16 0 25,-21 0-31,0 0 0,0 0 1,0-1-1,0 1 0,-1 0 0,1-1 0,0 0 0,0 1 0,-1-1 0,1 0 0,0 0 1,-1 0-1,1 0 0,0 0-2,-1 0 1,1 0 0,0 0-1,-1 0 1,1 0 0,0 1-1,0-1 1,-1 1 0,1-1-1,0 1 1,0 0 0,0 0-1,0 0 2,19 0-69,-2 0 35,43 0 36,-62 0-2,4-1 7,1 2 1,-1-1-1,0 0 1,0 1-1,3 0-7,12 8-16,1-15-21,-4 10-15,-12-2 46,-1-1-1,0 0 1,0 0 0,1 0 0,-1-1 0,1 1 0,-1-1 0,4 0 6,130 0 52,-78 0-62,-41-1-10,0 0 1,1-2-1,-1 0 20,1 0 18,1 0 0,-1 1 0,2 2-18,3-1 31,-1-1-1,1 0 1,-1-2 0,13-4-31,-5 2 21,0 1 0,6 1-21,-3 0 6,38-7 26,-25 6-5,9 1-28,21-7 1,-3 1-18,3 3 43,68-9 102,-60 1-15,-7 1-33,-26 5-57,-10 4-34,-3 1-35,18 0-4,105-11-52,-14-1 73,22-2 22,3 1 42,-14 1 71,-70 4 11,2-2-44,-17 0-31,34-12-41,-71 15-24,1 2 0,3 1 24,39 2-43,-41 4 22,208-28-101,2-1-38,-190 28 178,1 0 38,0-1 21,129-5 118,17-2-64,-152 8-112,26-2-8,105-10 26,22-1 33,4-1-34,-166 11-14,190-18 111,-94 18-138,14-5-1,-100 8 5,164-13 13,-174 10 2,140-16 191,41-17-205,-90 11 66,58-6-82,-89 16-2,-38 9 33,1 3 0,26 2-15,-22 1 23,98-11 9,-11 0-21,-4 9 21,9-6 32,-1 5 32,-8-5 16,5 6-48,-5-7-38,6 7 65,-80 0-17,38-1 24,-7 3-35,111-5-2,-6-1 11,-15 1 7,-75 2-40,-43 4-56,16-1-1,1-3 42,93-2 93,-135 9-81,18-1 93,9-3-129,-34-2 45,26-1 124,5 3-169,-7 3 55,14 1 2,23-5-57,-59-2 33,-8 2 19,17 0-52,12 4-17,8 0-51,-65 1 64,13-1 17,0-4 42,-14 0-22,1-2 81,-12 5-56,0 0 0,0 0-1,1 1 1,2-1-58,34 1 137,-22 0-108,-20 1-27,0-1 0,-1 0 1,1 0-1,0-1 1,0 1-1,0 0 1,-1 0-1,1 0 1,0 0-1,0-1 1,-1 1-1,1 0 1,0-1-1,-1 1 1,1-1-1,0 1 1,-1-1-1,1 1 1,-1-1-1,1 1 1,0-1-1,-1 1 1,0-1-1,1 0 0,-1 0-1,1 1 1,-1-1 1,0 1 0,1-1 0,-1 1 0,1-1 0,-1 1 0,0 0 0,1-1 0,-1 1 0,1-1 0,-1 1 0,1 0 0,-1-1 0,1 1 0,0 0 0,-1 0 0,1 0 0,-1-1 0,1 1 0,-1 0 0,1 0 0,0 0 0,-1 0 0,1 0-3,0 0 1,-1 0 0,0 0 1,0 0-1,0 0 0,0 0 1,0 0-1,0 0 0,0 0 0,0 0 1,0 0-1,1 0 0,-1 0 1,0 0-1,0 0 0,0 0 0,0 0 1,0 0-1,0 0 0,0 0 1,0 0-1,0 0 0,0 0 0,1 0 1,-1 0-1,0 0 0,0 0 1,0 0-1,0 0 0,0 0 0,0-1 1,0 1-1,0 0 0,0 0 1,0 0-1,0 0 0,0 0 0,0 0 1,0 0-1,0 0 0,0 0 1,0 0-1,0 0 0,0-1 0,1 1 1,-1 0-1,0 0 0,0 0 1,0 0-1,0 0 0,-1 0 0,1 0 1,0 0-1,0 0 0,0-1 1,0 1-1,0 0 0,0 0 0,0 0 0,0 0 1,0-1 0,0 1 1,0-1-1,0 1 1,0-1-1,0 1 0,0 0 1,0-1-1,0 1 1,1-1-1,-1 1 1,0-1-1,0 1 0,0 0 1,0-1-1,1 1 1,-1-1-1,0 1 1,0 0-1,1-1 0,-1 1 1,0 0-1,1-1 1,-1 1-1,0 0 1,1 0-1,-1-1 0,0 1 1,1 0-1,-1 0 1,1 0-3,6-5 42,-1-12-53,-3 6 6,0 1 0,-1-1-1,0 0 1,0 0 0,-1 0-1,-1-2 6,1 3 7,0 0 0,0-1 0,1 1-1,0 0 1,1-2-7,1-8 14,13-82-56,-15 72 38,-1 0 1,-1-10 3,-1 7 6,2-1 0,1-1-6,2 6 17,3-37 3,-4-2-36,-3 9-3,-1 3 33,-2-4 98,-9-50-112,3 58 2,-3-28-89,2-4 87,5 9-75,-9-88-96,2 80 77,3 15 53,-6-38 16,2 23 9,-21-169-16,21 105-20,-9-83-59,4 81 77,-9-25 55,-15-258 22,31 288-27,-39-456-11,36 366 21,6 94-4,-9-3-28,9 82-4,-10-120-15,-3-23 29,9 111 17,-23-193 38,19 114-64,-8-90-63,15 168 56,-37-315 6,42 369 6,-15-123 17,5 33 36,2 53 75,-14-47-128,-3-15 32,15 12-10,9 71-18,1 33 9,-1 0 0,0 1 0,-2 0 0,-1 0 0,0 0 0,-3-2-13,-5-14 13,0 1-19,-4 5-52,-5-2-22,18 14 52,7 17 28,-1 1 1,1 0-1,-1-1 1,0 1-1,0 0 1,0 0-1,0 0 1,0 0-1,-1 0 1,1 0-1,-1 0 1,1 0 0,-1 1-1,-12-13-22,12 8 6,2 5 21,0 0 0,0 0 0,-1-1-1,1 1 1,0 0 0,0 0 0,-1 0 0,1 0 0,0 0-1,-1-1 1,1 1 0,-1 0-5,-5-7 50,-4-2 45,-1-4-52,8 0-3,3 0-44,-1-1-29,1 14 33,0 1 0,-1-1 0,1 1 0,0 0 0,-1-1 0,1 1 0,0-1 0,-1 1 1,1 0-1,0-1 0,-1 1 0,1 0 0,-1 0 0,1-1 0,-1 1 0,1 0 0,0 0 0,-1 0 0,1 0 0,-1-1 0,1 1 0,-1 0 0,1 0 0,-1 0 1,1 0-1,-1 0 0,1 0 0,-1 0 0,1 0 0,-6-2 69,5 1-56,0 0-5,1 0-1,-1 0 1,0 0 0,0 0 0,1 0-1,-1 1 1,0-1 0,0 0-1,0 1 1,0-1 0,0 1 0,0-1-1,0 1 1,0 0 0,0-1 0,0 1-1,0 0 1,-1-1 0,1 1 0,0 0-1,0 0 1,0 0 0,0 0 0,0 0-1,0 1 1,-1-1 0,1 0-1,0 0-6,-21 14 24,-3 0-66,0-8-2,8-2 15,0-1 0,-1 0 0,1-1 0,-8 0 28,-3-3-10,-3 1-17,-29 3 27,30 1-40,-19 1-160,-36 0 200,27-3-16,-29 5 55,-47 1 34,31-9-74,-143 4-78,182 2 73,-126 4 6,-98-9-16,103 8-77,93-2 69,-88-3-35,-2 0-5,-96 19-31,134-9 66,1-4 36,54-6 13,-206 13 40,-1 0-88,196-12-8,-96 7-33,5-6 85,-388 38 170,336-22-186,137-13-14,-203 20-4,189-13 8,-167 17-65,66-18 38,121-11 32,-218 13 52,131 0-61,-69 5-1,82-11 66,-31-4 34,-101 16-19,124-7-24,62-8 26,-66-1 71,89-2-83,-168 5 26,182-8-66,-164-4 11,166-2-2,-153-4 94,114 10-68,-164-5 4,224 0-28,-126-6 106,81 10-43,-133 0-78,193 2 81,-34 5-93,28-2 35,-3-1-35,-5 1-59,-21 5 59,21-1 44,-14-2-44,-7 1 22,23 2-45,7 1-13,8-2-8,-15 1 44,37-8 2,-26 4 17,11 5-4,10-1 30,0 1 0,-9 6-45,-13 12-9,17-10-32,12-8-51,13-7 98,0-2-55,0 1-54,2-2-57,0 0-57,1 0-59,0-1-60,1-1-61,0 0-63,1-1-63,0-1-65,1 0-66,0-1-67,1 0-68,0-1-70,0 0-71,0-1-67,13-27-3525,-4 13 2665,0 3 514,2-3 73,5-6-184,12-16-649</inkml:trace>
  <inkml:trace contextRef="#ctx0" brushRef="#br3" timeOffset="186834.14">17814 1080 6272,'0'16'645,"0"0"-46,0 0-45,0-1-43,0 1-41,0 0-39,0 0-39,0 0-35,0 15 254,0 1-123,0 0-112,0-1-97,0 7-53,0 0-98,0-6-79,0 0-38,0 71-74,0-59 75,0 0 81,0-22-3,0 0 35,-1-10-115,-8 7 182,7-15-193,-1 1-70,2 0-93,0 0-117,1-23-100,0 0 69,-1 0 60,1 0 50,-1-19-99,1-22-72,1 33 182,0-1-68,2-1-94,6-38-229,4 0 74,5 0 77,8-4 80,-3 14 187,1-6 47,10-25 30,-25 64 67,2 0 36,13-21 101,0 7 60,-10 18-7,0 0 0,2 1 0,2-1-170,-7 9 63,0 5 39,2 2 58,-11 3-132,-1 0 0,1 0 0,-1 0 1,1 1-1,-1-1 0,1 0 1,-1 1-1,0-1 0,1 1 0,0 0-28,0 0 38,0 1 0,0-1 0,0 1-1,0-1 1,0 1 0,-1 0-1,1 0 1,0-1 0,-1 1 0,0 0-1,1 0 1,-1 1-38,4 7 110,-1 2-37,1 21 140,0-16-107,-3-14-75,-1 1-1,0 0 1,0-1 0,0 1 0,0 0-1,-1 0 1,1 0 0,-1 0-1,0 0 1,0 0 0,-1 0 0,0 2-31,-10 41 117,8-27-94,-4 20-26,4-26-16,0 0 0,-1 0 0,0 0 0,-2-1 0,-3 7 19,4-10 0,-1-1 0,-1-1-1,1 1 1,-1-1-1,-1 0 1,0 0-1,0-1 1,-8 5 0,-26 26 62,29-26-14,-1-1 0,0 0 0,-9 4-48,-13 16 37,25-26-31,8-4-5,1 0 1,0 0-1,-1 1 1,1-1-1,0 0 1,0 1-1,-1 0-1,0 1 28,3-3 40,0 0 57,3 0 44,5 0 66,3 0 31,17 3 283,8 8 118,-15-8-397,-15-2-186,0-1-1,0 1 1,-1 1 0,1-1 0,0 1 0,0 0-1,-1 0 1,1 1 0,4 2-84,50 33 406,-19-11-173,-7-4-80,1 0-50,3 4-63,0-2-95,-17-10-16,-7-5-62,-3-1-58,1-1-94,-5-2 55,0-1-47,-1 0-52,1 0-57,0 1-60,0-1-65,0 0-71,1-1-73,-4 0 66,0-1-45,1 1-171,1 2-450,-6-6 1253</inkml:trace>
  <inkml:trace contextRef="#ctx0" brushRef="#br3" timeOffset="187931.34">18611 1097 1920,'0'-9'447,"0"4"-190,0 3-16,0 1-87,0 1 11,0 0-27,0-2 60,0 0-176,0 0 75,0 0 66,1 0 54,-1 0 80,1 1 42,2-5 885,-2 4-733,0 0-233,0 1-35,0-1 30,0 1-174,0 1-37,0-1-41,-1 0-44,1 1-48,-1-1-52,3-2 852,-3 3-90,0-12 74,0 16-114,0 2-336,0 1-34,0 1-34,0-1-37,0 19 113,0 4-42,0 24 105,0-39-142,-1 0 1,-1 0-1,-1-1 1,0 1-173,-2 13 325,3 3 46,2-16-155,0-2-36,0 3 13,0-1-38,-3 23 227,-8 3 66,9-7-148,2-26-199,0 0 0,0 0 0,-1 0 0,-2 7-101,-3 1 139,5-13-110,0 0 0,-1 0 0,1 0 0,1 1 0,-1-1 0,0 1 0,1-1 0,0 0 0,-1 4-29,1 0 19,-1 14-6,1-20-16,0 0 0,0 0-1,0 1 1,0-1 0,0 0-1,1 0 1,-1 0 0,0 0-1,1 0 1,-1 0 0,1 0-1,-1 0 1,1 1 3,10 4-32,-8-2 28,3 3 3,-1-6 5,0 1 0,0-1 1,0-1-1,0 1 0,1-1 0,-1 0 1,0 0-1,6-1-4,17 0-2,-14 0 20,-1-2-53,1-1-52,-2-1-53,1-1-52,0-1-53,-1-1-51,1 0-52,-3 2 11,1-1-38,0 1-36,-1 0-37,2 0-21,-4 2 58,-2 1-39,-4 1 179,1 1-38,-1-1-38,1 0-37,1-1-477,0-1-298,2-2-720,-6 6 1875</inkml:trace>
  <inkml:trace contextRef="#ctx0" brushRef="#br3" timeOffset="188223.64">18528 1329 7168,'0'0'968,"0"0"-357,0 0-140,0 0-47,0 0 26,0 0-94,1 0-97,0 0-97,3 0-120,2 1-50,8-2-70,-7-1 111,12-9-6,12 5-96,5-5-22,-16 8 54,9-3-91,-14 2 5,1-2-53,-3-1-180,0 0 106,1 0 54,18-11-167,-21 11 179,-2 2-4,-1 0-55,1 0-66,0-1-78,-3 2 56,0 0-51,0 0-56,1 0-58,-1 0-65,0 0-68,1-1-73,0 1-77,4-3-102,8-2-278,-19 8 1140</inkml:trace>
  <inkml:trace contextRef="#ctx0" brushRef="#br3" timeOffset="188455.53">18694 1064 8320,'29'-6'1093,"-10"2"-403,-5 2-158,-2 0-53,-1 0-52,-1 0-83,-1 1-75,-2-1-66,0-1-34,0 1-67,0-1-49,3-2-60,2-1-28,-2 1 47,-1 1 46,3 0 65,26-10 28,-17 5-134,0 2-95,6-3-263,-14 4 123,-1 0-39,0 0-45,0-1-50,-1 1-55,-1 0-62,0 0-171,-1 1-109,1 1-91,0-1-73,8-1-659,11-4-930</inkml:trace>
  <inkml:trace contextRef="#ctx0" brushRef="#br3" timeOffset="179260.19">14444 1031 1920,'0'0'447,"0"0"-190,0-1-11,0-1-60,1-5 11,3 2 52,-1 3-40,3 2 43,-6 0-240,0 0 1,0 0 0,0 0-1,0 0 1,0 0 0,0 0 0,0 0-1,0 0 1,0 0 0,0 0 0,1 0-1,-1 0 1,0 0 0,0 0-1,0 0 1,0 0 0,0 0 0,0 0-1,0 0 1,0 0 0,0 0-1,0 0 1,1 0 0,-1 0 0,0 0-1,0 0 1,0 0 0,0 0 0,0 0-1,0 0 1,0-1 0,0 1-1,0 0 1,0 0 0,0 0 0,0 0-1,0 0 1,0 0 0,0 0 0,0 0-1,0 0 1,0 0 0,0-1-1,1 1 1,-1 0 0,0 0 0,0 0-1,0 0 1,0 0 0,-1 0 0,1 0-1,0 0 1,0 0 0,0 0-1,0-1 1,0 1 0,0 0-13,0-1 64,0 0 46,0-1 39,0-1 32,0-2 315,0-11 797,0 11-911,0 1-158,0 1-81,0 1-97,0 0-116,0-1 369,0 0-11,0-8-96,0 9 0,0-1 43,0-1-101,0-1 67,0-20 632,0 15-534,0 4-191,0 2-40,0 0-50,0 1-58,3-3 243,8-5 69,-8 9 16,0 4 32,-2 0-274,0-1 0,0 0 0,0 1 0,0-1 0,0 0 1,0 1-1,-1-1 0,1 1 0,0 1-46,4 18 359,-3-8-200,4 10 87,0 0-38,3 11 30,-2 0-50,-2 32 111,7 3-145,-7 11-47,0-38-47,0 7 189,-1 24-249,-5-37 88,1-8 57,0-1 1,4 14-146,2-8 109,-1-8 4,-3 3 49,-2 32 126,0-23-176,1-31-222,0-2 104,0 0 68,3 1 169,-1-3-163,-2-1-90,1 0-49,-1 0-61,0 0-71,0 1-81,-1-1-93,1 2-102,-1-1-113,0-8-493,0-1-106,0-2-97,0 1-92,0 1 206,0-3-654</inkml:trace>
  <inkml:trace contextRef="#ctx0" brushRef="#br3" timeOffset="179785.91">14294 699 5888,'0'-6'570,"1"3"-33,0 0-45,1 1-54,-1 1-183,1 0-33,1 0-36,0 0-40,4-1-6,-2 0-84,1-1-42,17-5-67,-8 7 100,9-2-24,-20 2-26,0-1-1,1 0 1,-1 0-1,-1 0 1,3-2 3,2 0-26,0 0-1,0 1 1,0 0 0,0 0 0,0 1-1,8-1 27,13-2-43,-11 1 36,3 0-9,-7 1 30,-1 0 0,1 1 0,10 0-14,9 7 30,-17-1-12,11 0 24,-14-3-21,0 1 1,0 1 0,0 0-1,5 3-21,5 3 54,-1 1-44,-11-5-29,0 1 0,0 0 0,-1 1 1,6 4 18,7 12-2,-19-19 20,-2 1 0,1-1 0,0 0 0,-1 1 0,1 1-18,3 16 138,-3 3 79,-3-16-147,-1 15 161,-1 13 208,-5-1-12,-3-14-218,-20 16 250,17-22-289,-3 5 16,-2 0-39,0-2-41,0-2-38,-29 22 50,8 5-22,12-19-58,7-8-98,3-4-71,1-1-95,8-7 27,0 0 34,-15 5-288,14-7 226,3-1 29,-1 1-45,1-1-56,-1 1-68,1 1-80,-1 0-90,1 1-102,-1 1-115,0 1-224,-3 3-561</inkml:trace>
  <inkml:trace contextRef="#ctx0" brushRef="#br3" timeOffset="183341.29">15091 1263 1664,'0'0'409,"0"0"-178,0 3 228,0 2-130,0 1 120,0-4-5,0-1 291,0 1 454,0 5-633,0 0-82,0 0-75,1 0-68,-1 0-89,0-1-42,0 7 99,0-1-114,-2 22 141,0-20-138,0 0-56,-1 6 32,-1 1-37,1 8 9,2 0-44,-1 1 15,-5 13 111,4-29-102,1 0-1,0 1 1,1 2-116,1-4 79,0 1 48,0 27 416,0-26-359,0-13-136,0 0 0,0 0 0,0 0 0,-1 0 0,1 0 0,-1 0 0,1 0 0,-1 0 0,0 1-48,-8 9 347,8-12-326,0 0 219,1-1-109,0-1-80,0-6-49,1 5 38,7-16-59,1-14-111,18-76-421,-7 38 211,-2-6 10,-1-1 51,-2 7 88,1 4 95,-11 48 62,1 1 0,1 0 1,3-5 33,9-24-64,-8 4 11,-9 31 41,1 1-1,0-1 0,0 1 1,1 0-1,1 0 1,3-5 12,20-23-43,-21 26 13,-6 10 18,0 0 0,1 0 0,0 0 0,0 0-1,-1 1 1,2-1 0,-1 1 0,0-1 0,3-1 12,-3 3-3,-1 0 0,1 0 0,0 0 0,0 1 0,0-1 0,0 0 0,0 1 0,0 0 0,0 0 0,0-1 0,0 1 0,0 0-1,0 0 1,0 1 0,0-1 0,0 0 0,0 1 0,0-1 0,0 1 0,0 0 0,1 0 3,-1 0 3,1 0 0,-1 0 0,0 0 0,1 1 0,-1-1 0,0 1 0,0-1 0,2 2-3,0 2 22,1 0 0,0 1 0,-1-1 0,3 5-22,-5-6 17,0 0-1,0 0 1,0-1-1,0 2 1,-1-1-1,1 2-16,-1-1 12,0 0 0,0 1 0,0-1 1,-1 0-1,0 0-12,-1 9 26,0-1-1,-1 1 1,-3 8-26,-1 6 46,4-11-27,-4 16 15,-14 13 33,11-30-36,2 1-1,-1 4-30,-2 5 57,-1 0-1,-6 8-56,-12 26 90,28-56-85,-1 0-1,1 0 1,-1 0 0,0-1-1,-1 1 1,1-1 0,-1 1-1,0 0-4,-22 18-5,19-4-25,4-9 12,2-8 16,-1 0 1,1 0-1,0 0 1,-1 0-1,1-1 0,0 1 1,-1 0-1,1 0 1,-1-1-1,1 1 0,-1 0 1,1-1-1,-1 1 1,0-1-1,1 1 0,-1-1 1,0 1-1,0-1 1,1 1-1,-1-1 2,0 0-9,-2-6 10,7-2-94,-3 7 80,0 0 0,1 0 1,-1 0-1,0 0 0,1 0 1,-1 0-1,1 0 1,-1 0-1,1 1 0,0-1 1,1 0 12,13-1-89,-2 2 61,5 0 11,15 0 50,-26 0-36,0 0 0,0 1 0,0 0 0,0 1 0,0 0 0,0 0 1,0 1-1,-1-1 0,1 2 0,-1-1 0,0 1 0,0 0 0,4 4 3,8 10 29,-13-12-13,-1-1 1,1 1 0,1-1 0,2 2-17,3-1 31,10 8 6,-9 2-62,-5-6-10,-1 1-27,0 0-73,-2-3-14,-1-1-62,1 3-236,-2-4 93,-1-1 50,0-1-47,0 0-55,0 0-63,0-1-15,-1 0-51,-1 7-1211,0-10 1744,0 7-1145,0 3-517</inkml:trace>
  <inkml:trace contextRef="#ctx0" brushRef="#br3" timeOffset="183809.06">15805 1064 3200,'0'0'706,"0"3"-303,2 4 3,4-1 70,-2-3-149,-1 1-66,-2 0 0,0 2 51,-1 12 412,0 0-110,0 1-96,0-1-79,0-2-99,0 1-39,0 60 917,-3-52-739,-3-1-41,1-7-139,0 1 38,-1 6 88,-3 3-83,8-22-286,-1-1-1,1 1 0,-1-1 1,1 1-1,1 0 1,-1-1-1,1 1 0,-1 4-55,2-4 50,-1 0 0,1 0 1,0 0-1,0 0 0,2 2-50,0 10 141,-3-3-74,2 4-3,10 5 19,7 1-44,-19-23-38,1 0-1,0 0 1,0-1 0,0 1-1,0-1 1,0 1 0,0-1-1,0 1 1,0-1-1,0 0 1,0 1 0,1-1-1,4 2 3,15 10 14,-19-10-18,1 0 1,0 0-1,0 0 1,1 0-1,-1-1 1,0 1-1,1-1 1,-1 0-1,1 0 1,-1 0-1,1 0 1,0-1 0,1 0 43,1 0-31,0 0-43,0 0-41,1 0-35,5-1-196,0 0-90,-7 1 135,-1-1-1,1 0 1,0-1 0,0 1-1,2-2 259,4-3-503,-1-1-133,-5 3 193,0 1-35,-2 1 74,1 1-33,0 0-186,-1-1-84,-2 0 146,0 0-41,-1-2-161,0-2-425</inkml:trace>
  <inkml:trace contextRef="#ctx0" brushRef="#br3" timeOffset="184082.9">15772 1346 5632,'8'0'562,"0"-1"-76,0 0-69,0 0-64,0 0-58,-1-1-53,0 0-46,0 1-42,2-2 11,1 1-59,-1 1-59,-1 0-46,8-2-97,-5-3 23,0 1-52,-4 3 9,0 1-38,7-2-237,-5 0 38,-1-1-83,-4 2 131,1-1-50,1 1-60,1-1-67,4-2-150,-2-1 176,-3 2 73,2-1-42,-1 1-52,2 1-62,-5 2 261,0 0 1,1 0 0,-1 1-1,1 0 1,3 0 277</inkml:trace>
  <inkml:trace contextRef="#ctx0" brushRef="#br3" timeOffset="184375.64">15905 1097 5632,'3'0'432,"-1"0"-37,1 0-37,-1-1-34,3 1 225,-1-1-119,-2 1-178,0-1-54,1 0-50,-1 0-43,1-1-5,0 0-108,7-2-220,-5 2 196,-2 1 70,1 1 53,1-1 65,0 1 77,9-2 4,-3-4-80,-3 1-66,4-1-62,0 1-1,0 1 1,10-3-29,17-2-27,-3 1-106,-27 5-12,0 1-37,2-1-120,1 0-77,-1 1-83,1 1-90,-1 0-442,1-4-576,-5 1 527,-3 3 567,0 1 42,2 1 12,-1 0 37,15 8-637</inkml:trace>
  <inkml:trace contextRef="#ctx0" brushRef="#br3" timeOffset="184810.52">16452 1080 5120,'0'0'1115,"0"0"-481,0 0-313,0 0-59,0 0-54,0 0-50,0 0-21,0 0 116,1 0-47,1 0 180,-1 0-356,-1 1 0,1-1 0,-1 0 0,1 0 0,-1 0 0,1 0 0,-1 0 0,1 1 0,-1-1 0,0 0 0,1 0 0,-1 1 0,1-1 0,-1 0 0,0 1 0,1-1 0,-1 1 0,0-1 0,1 0 0,-1 1 0,0-1 0,0 1 0,1-1 0,-1 1 0,0-1 0,0 1-30,5 20 738,-4 6-101,-2-14-374,1-1-47,-1-3-74,1-3-44,0 27 248,0 0-35,0 32 214,0 0-124,0 0-116,0-1-107,0-1-100,0 1-90,0-1-84,1-48 34,1 0-61,1-2-61,0 0-65,0-2-27,-1-1-54,0 1-56,-1 0-57,-1-8 416,0 0-115,0-1-101,0 0-89,0 0-165,0 0-88,0-1-201,0-1-486,0 0 4,0-1 489,0-1 201,0 1 91,0-1 165,0 0 90,0 0 104,0 0 116,0-1-529,0 0 39,0-1-62,0-2-240</inkml:trace>
  <inkml:trace contextRef="#ctx0" brushRef="#br3" timeOffset="185147.7">16602 1047 3072,'1'-8'598,"1"3"-92,0 3-299,0 1-35,1 1-41,1 0-44,-2 0 95,1 0 111,1 0-217,0 0 42,12 0 369,-12 0-326,1 2 335,3 4-225,17 9 510,-17-11-577,-2-1-49,-6-3-152,14 6 375,-9 0-223,-2-1-79,-3-5-73,1 0 1,0 1 0,-1-1 0,1 0 0,0 1 0,0-1 0,-1 0-1,1 0 1,0 0 0,0 0 0,-1 1 0,1-1 0,0 0 0,0-1-1,0 1-3,-1 0 2,1 0-1,0 0 1,-1 0-1,1 0 1,-1 0-1,1 0 1,0 0-1,-1 0 1,1 1-1,-1-1 1,1 0-1,0 0 1,-1 0-1,1 1 1,-1-1-1,1 0 0,-1 1 1,1-1-1,-1 0 1,1 1-1,-1-1 1,1 1-1,-1-1 1,1 0-1,-1 1 1,0 0-1,1-1-1,0 8 95,-1 3 92,0-1 25,0-1-128,0 1 50,0 1 74,-2 8 153,-1-1-8,0-7-160,-1-3-78,0 0-54,-2 2 74,-1 3 109,1-2-16,1-4-104,1-1-52,-2 0-38,4-3-5,-1 0 0,1 1-1,-1-1 1,1 1 0,0-1-1,0 2-28,-5 8 52,-3-1-62,1-2-152,5-2-29,1-2-75,3-3 83,0 0-39,0-1-78,0-1-55,0-1-46,0 0-37,0 0-520,0 0-116,0 0 130,0 0-554</inkml:trace>
  <inkml:trace contextRef="#ctx0" brushRef="#br3" timeOffset="185926.5">16834 1794 4992,'-9'10'1115,"4"-6"-481,4-2-313,0-1-56,1 1-49,0 1-42,0 1-18,-1-1-83,2 6 12,0-5-20,1-1 89,0-2-36,-1 1 34,1-1 40,0-1 43,1 1 49,0-1 53,-3-3 212,0 3-522,0-1 0,0 0 1,1 1-1,-1-1 0,0 0 0,0 1 0,0-1 1,0 1-1,1-1 0,-1 0 0,0 1 0,1-1 1,-1 1-1,0-1 0,1 1 0,-1-1 0,1 1 1,-1-1-1,1 1 0,-1 0 0,1-1-27,8-5 309,0 1-136,-1-2-90,1-2-3,12-12 59,-15 15-114,0-1 0,-1 0 0,0-1-1,0 0 1,0 1 0,0-3-25,10-21 42,-3 6-41,4-11-61,2-5-49,-10 22 59,8-19-137,25-62-451,-30 71 498,-1 2 76,4-22-79,-3 2 57,2-6 39,4 0 35,2 8 41,-3 14 26,-4 7 21,-7 14-28,0-1 108,1 0 0,7-10-156,-11 19 25,0-1 1,0 1 0,0 0-1,0-1 1,0 1 0,1 0-1,-1 0 1,1 1-1,-1-1 1,1 0 0,0 1-1,-1 0 1,3-1-26,13-4 212,-17 5-196,0 0 1,0 1-1,0-1 0,1 1 0,-1-1 1,0 1-1,1-1 0,-1 1 0,0 0 1,1 0-1,-1 0 0,0 0 0,1 0 1,-1 0-1,0 0 0,1 0 0,-1 1 1,0-1-1,1 0 0,-1 1 0,0-1 1,0 1-1,1-1 0,-1 1 0,0 0 1,0 0-17,4 1 58,-4-2-41,0 1 1,-1-1 0,1 0 0,0 0 0,-1 1-1,1-1 1,0 1 0,-1-1 0,1 1 0,-1-1-1,1 1 1,-1-1 0,1 1 0,-1-1 0,1 1-1,-1-1 1,0 1 0,1 0 0,-1-1 0,0 1 0,1 0-1,-1 0-17,2 4 79,6 9 75,-2-2-40,1-1-18,-2 0 0,0 0 0,2 5-96,0 11 169,-2 3-10,-4-17-87,2-1 0,-1 1 1,2-1-1,0 2-72,1 1 74,0-1 0,2 13-74,2 26 90,-4-26-77,0 23-3,0-24 13,-2-10-4,0 1 0,-1 0 0,-1 4-19,-1 12-83,0-20 1,0-1-65,0 0-88,0 0-111,0-4 41,0 0-66,0 0-74,0 0-80,0-1 20,0 0-65,0-1-69,0 1-73,0 0-77,0 0-81,0 0-85,0-1-89,0-1 429,-1-1 43,0-1 44,0-1 45,-1-1 46,-1 0 48,0 0 49,0-1 50,1 0-109,1 0-103</inkml:trace>
  <inkml:trace contextRef="#ctx0" brushRef="#br3" timeOffset="186175.76">17067 1346 5632,'-6'0'662,"3"1"-100,1 0-89,2 1-82,1 0-72,0 0-64,1 0-54,1 1-46,-2-2-91,2 2 480,-3-3-327,2 0 356,7 2-111,-4 3-75,0 1-27,7-3-65,-4-3-138,-1-1-45,1-2-25,2-1-17,7-2 10,-10 5-35,1 0 0,-1 1 0,1-1-1,0 1 1,3 1-45,19-1 135,-12-3-83,-3-3-39,2 0-122,3 4-104,-14 2 188,-1-1-42,0 0-41,1 0-36,4-1-242,-1-1-107,-1 0 35,0 1-39,18-2-1091,-19 4 1120,-1 0-35,14 0-1128</inkml:trace>
  <inkml:trace contextRef="#ctx0" brushRef="#br3" timeOffset="192563.25">14958 2624 1408,'0'-4'130,"0"0"37,0-10 487,0 9-403,0 2-45,0 1 127,0 1 219,0-2 344,0 3-842,0-1 0,0 0 0,1 1 0,-1-1 0,0 0 0,0 1 0,0-1 0,1 0 0,-1 1 0,0-1 0,1 0 0,-1 1 0,0-1 0,1 1 0,-1-1 0,1 1 0,-1-1 0,1 1 0,-1-1 0,1 1 0,-1-1-1,1 1 1,0-1-54,-1 1 51,1 0 0,-1-1 0,1 1 0,-1 0 0,1-1-1,-1 1 1,1-1 0,-1 0 0,1 1 0,-1-1 0,1 1 0,-1-1-1,0 1 1,1-1 0,-1 0 0,0 1 0,0-1 0,0 0-1,1 1 1,-1-1 0,0 0 0,0 1 0,0-1-51,3-5 778,8-5 49,-8 8 37,-3 3-349,0-2-219,0-6 65,0 4-194,0 0 54,0 0 16,0 0 61,0 1 70,0-1 81,-3 4-209,-1 0-195,-7 0 75,0 2-49,9-1-69,0 0 1,1-1-1,-1 1 1,1 0 0,-1 0-1,1 0 1,0 0-1,-1 0 1,1 0 0,0 1-1,0-1 1,0 0-1,-1 1 1,1 0-3,-11 19 15,10-15-6,-1 0 0,0 0 0,0-1 0,-1 0 0,0 0 0,-4 5-9,-19 13 140,1-3 66,1 6 88,13-9-10,-1 1-1,0 3-283,-19 40 491,7 2-95,4 1-111,6-9-181,11-40-95,1 0-1,1 1 1,0-1 0,1 2-9,1-15-1,0 1 1,0 0 0,1-1 0,0 1 0,-1-1-1,1 1 1,0 0 0,0-1 0,0 0 0,1 1-1,-1-1 1,0 0 0,1 1 0,22 23 7,-19-21-1,1 1 19,0-1 0,1 0 1,0 0-1,-1 0 0,2-1 0,-1 0 0,0 0 0,4 1-25,10 5 77,-18-8-61,1 0 1,-1 0 0,1-1-1,0 1 1,0-1 0,0 0-1,-1 0 1,1 0 0,0 0-1,0-1 1,0 1 0,0-1-1,1 0 1,-1-1 0,0 1-1,0-1-16,13-4-19,0-1-47,2 3-72,-5 1-55,-7 0 38,0-1-36,3 0-117,2 0-46,-2 1 16,2 1-42,-1 0-67,0-1-78,-4 1 125,0-1-89,0 0-80,0 0-72,1 0-259,-1 0-83,2 0-282,3 1-742,-10 1 1250,0 0 51,-1 0-92,-1 0-343</inkml:trace>
  <inkml:trace contextRef="#ctx0" brushRef="#br3" timeOffset="195342.13">17432 2674 6016,'0'0'808,"1"0"-297,-1 0-116,2 0-40,0 0 24,1 0-68,0 0-61,0 0-54,-1 0-17,-1 0 175,-1 0-79,0 3 224,0 7 178,0 0-70,0 0-66,0 1-61,0-1-58,0 0-54,0 0-50,0 1-44,0 3 40,0 1-70,0 0-59,0 0-47,0 8 9,0 32 91,0-35-110,0 1 80,0 1 103,3 15-157,6 3-100,-8-37-54,2 8-85,-1 21 125,-2-24-60,0-1-36,0-1-35,0 1-46,-1-1-56,1 0-63,0-1 47,0-1-35,0 0-37,-1 0-39,1 0-42,0 0-44,0 1-46,0-1-50,0 0-45,0-1-38,0 1-50,0-2-62,0 0 90,0-1-39,0-1-1423</inkml:trace>
  <inkml:trace contextRef="#ctx0" brushRef="#br3" timeOffset="196542.41">18445 2657 9472,'0'1'1275,"0"-1"-469,0 1-184,0 0-61,0 1-121,-1 0-67,1 0-73,0 1-49,0-1-41,0 1-34,1 4 139,1 0 36,5-2 238,-3-3-148,-2 1-175,-1 1-75,-1 1-36,0 6 149,0 1-33,0 10 176,0 0-111,0 1-96,0-7-121,0-1-33,0 17 4,0 69-75,0-80 31,0 0 48,0-10-188,1-2 56,0-1 40,5 17 90,-4-20-110,0 1-35,-1-1-44,0 1-55,0 1-62,0 0-73,0 1-83,-1 0-92,0-4 309,0 0-56,0 0-68,0 1-80,0-1-92,0 1-106,0 0-117,0-2 288,0-1-35,0 2-195,0-1-67,0 1-71,0-1-75,0 1-79,0-1-81,0 1-87,0-1-89,0 0 288,0 1 52,0 0-114,0 2-412</inkml:trace>
  <inkml:trace contextRef="#ctx0" brushRef="#br3" timeOffset="195717.63">17764 2624 8064,'0'6'736,"0"1"-58,0 0-55,0 0-55,0 0-54,0 0-52,0 1-50,0 0-50,0 0-48,0 0-46,0 0-45,0-1-44,0 1-43,0 0-41,0 0-40,0-1-38,1 10 194,0-1-56,5 15 39,2 14-3,-7-24-72,-1 9-125,0-1 104,0 0 67,0 37 303,0-25-256,0-21-163,0 1-56,0 0-67,0 0-81,0-6-12,0 0-51,0 1-56,0-1-60,0 1-65,0-1-69,0 1-74,0 0-78,0-10 183,0 1-63,1-2-85,0-1-107,1-4 53,1 0-67,0-3-204,3-3-525</inkml:trace>
  <inkml:trace contextRef="#ctx0" brushRef="#br3" timeOffset="195983.84">17764 2591 7040,'-6'7'933,"2"-1"-97,1 0-117,2-3-410,1 0-37,0 0-40,1 0-41,0 0-45,0-1-46,0 1-50,1 0-52,1-1-55,-1 1-56,1 0 107,-3 0 65,1 3 6,1-1 70,3-3 96,4-1 188,2-5-6,-4 1-194,-2 0-98,0 1-75,0 0-95,10-2 175,-1 3-37,4 0 11,-5-6-42,-1 0-63,15-5-112,-6 3-28,-5 2-21,0 0-70,-1 0-87,0-1-103,-7 5 160,4-3-93,2-1-100,-4 3 118,-3-1 11,1 1-58,-2-1 8,0 1-62,0-2-70,0 1-81,-2 1 203,0 1-65,-1 0-59,1 1-56,0 0-50,0 0-46,1 1-41,1 1-37,-3 0 359,0 0 44,1 0-27,2 0-138</inkml:trace>
  <inkml:trace contextRef="#ctx0" brushRef="#br3" timeOffset="196245.81">17731 3006 7808,'0'3'507,"0"0"-36,1-1-34,0 0-35,1 1 304,1-1-124,0-1-115,1 0-109,1-1-99,1 0-91,-2 0-101,0 0-38,4-1 224,-2-1-35,0-1-36,-1 0-37,3-2 6,2 0 30,0 0-31,6-4 10,15-8 30,2 4-97,17-7-29,-37 13-60,1-1-45,4-2-101,-9 6 25,0-1-34,0 1-38,0 0-42,0 1-45,0 1-48,-1 0-87,-1 1-99,-2 0 176,-2 1-34,1-1-34,0 0-37,1-1-482,3-3-598,-2 1 2,-3 3 747,1 0 33,6 0-1353,-10 1 2087</inkml:trace>
  <inkml:trace contextRef="#ctx0" brushRef="#br3" timeOffset="193150.55">15523 2674 6400,'-7'1'802,"3"0"-75,2 1-95,0 1-113,1-1-314,0-1-34,0 1-35,-1 0-38,0-1 13,-2 1-2,-3 0 13,0 3 44,0 2 148,5-5-32,1 0-76,0 0-62,1 0-51,0 0-30,1 3 6,-1-4-1,0-1 4,0 11 250,0-1-66,0 1-57,0 0-52,0 2-27,0-1-51,0 4-36,0 5-40,0 6 3,0-12 85,-2 15 131,-4 3 156,0-8-111,4 0-53,1 0-37,2-14-81,-2 0 0,0-1 1,0 5-87,-10 21 181,5-3 11,1-15-82,3-11-41,0 0-1,0 0 1,1 1 0,0-1-1,0 3-68,1 7 108,-1-1-51,3-3-41,-1-11-15,-1 0 0,1-1-1,0 1 1,0-1 0,0 1-1,0-1 1,0 1 0,0-1-1,0 0 1,0 1 0,0-1-1,1 0 1,-1 0 0,0 0 0,1 0-1,0 0 0,1 1-9,0 1 1,0-1-1,1-1 0,0 1 1,-1 0-1,1-1 0,0 0 0,-1 0 1,1 0-1,2 0 9,-3-1 6,0 0 0,-1 0 1,1 0-1,0 0 0,-1-1 0,1 1 1,-1-1-1,2 0-6,13-5 80,3 0-55,1 0-51,1 0-48,0 0-46,0 0-42,-3 1-39,-2 2-36,2-1-105,-1 0-104,-1 0-104,0 0-106,-1 0-109,0 0-110,-1-1-112,0 1-114,-6 1 36,2 3-686</inkml:trace>
  <inkml:trace contextRef="#ctx0" brushRef="#br3" timeOffset="193459.58">15407 3122 6784,'2'-1'251,"1"-1"-50,-1 1-8,1-1 33,0 0 30,0 1-45,-1-1 18,2 1 69,-1 0 17,2-1 72,0 0 85,1 0 94,4-1-469,22-13-79,-13 5 70,-7 3-65,9-6-16,-4 0-64,-12 8 4,15-14-164,-2 3-380,17-12 597,-17 16-154,-1 3 39,1 2-65,1-1-85,-10 5 89,1-1-36,-1 1-39,1 0-45,-1 0-48,1-1-55,-1 1-58,1 0-64,-1 0-67,0-1-74,1 1-76,-1-1-82,4-1-74,7-4-292</inkml:trace>
  <inkml:trace contextRef="#ctx0" brushRef="#br3" timeOffset="194297.86">15373 2824 7552,'5'-5'736,"0"2"-88,-1 0-85,0 1-79,1 1-74,0-1-70,0 2-64,1-1-60,0 0-41,2-1-61,3-1-65,1-1 0,-1 0 0,0-1 0,1-1-49,1 0 57,0 0 1,1 1-1,2 0-57,22-3 76,10-3-40,-37 8-33,39-14 5,3-11 24,-27 15 0,11-5 48,-1-3 37,-12 6-21,2 2 35,53-21 338,-35 16-265,-22 8-138,-1 0-34,-19 9-32,2-1 8,1 0 0,0-1-1,-1 1 1,1 1 0,0-1 0,0 1 0,3-1-8,-6 2 4,1 0 0,-1 1 0,0-1 1,0 0-1,1 1 0,-1-1 0,0 1 0,0-1 0,0 1 1,1 0-1,-1 0 0,0 0 0,0 0 0,-1 1 0,1-1 1,0 0-1,0 1 0,0 0 0,-1-1 0,1 1-4,7 7 1,22 23 27,-29-28-19,1-1 0,-1 1-1,1 0 1,-1-1-1,0 1 1,0 0 0,-1 1-1,1-1 1,0 3-9,3 40 107,-2-31-56,1 9 47,0 0 1,-2 0-1,-1 0-98,2 31 194,5-3 82,-5-32-138,-2-12-54,-1-1-1,0 1 1,0-1-1,-1 0 1,0 1-1,0-1 1,-2 7-84,-3 16 210,4 7 21,2-4-5,-4-6-16,-2-8-81,0 2 13,5-12-54,0 5 38,2-3-47,-1-9-46,1 0 0,-1 0 0,0-1 0,0 1-1,-1 0 1,1 0 0,-1 0-33,1-3 2,0 1 1,0-1-1,0 0 1,0 0-1,0 0 0,0 0 1,0 1-1,-1-1 0,1 0 1,0 0-1,0 0 0,0 0 1,0 0-1,0 0 0,0 1 1,-1-1-1,1 0 0,0 0 1,0 0-1,0 0 0,0 0 1,-1 0-1,1 0 0,0 0 1,0 0-1,0 0 1,0 0-1,-1 0 0,1 0 1,0 0-1,0 0 0,0 0 1,-1 0-1,1 0 0,0 0 1,0 0-3,-11-8 22,5 3-25,0-1-64,-5-3-152,1-1-117,1-3-90,4-2-64,2-9-148,2 1 0,2-23 638,-1 17-372,1 5 59,2 3 53,5-6-56,3 0 59,-4 7 85,13-32-262,0 2 80,2 2 82,2 2 84,-18 36 130,6-12-10,1 1 69,0 0 64,2 2 54,1 1 50,2 1 41,-12 13-107,0 0 1,0 0-1,0 0 1,1 1-1,5-3-103,-2 3 106,-1-1 1,2 1-1,-1 0 1,0 1-1,5 0-106,-11 1 28,-1 1 0,1 0 0,-1 0 0,1 0 0,-1 0-1,1 1 1,-1-1 0,1 1 0,-1 0 0,1 0 0,-1 0-1,0 1 1,0-1 0,0 1 0,1 0 0,-1-1 0,-1 1-1,1 1 1,2 0-28,2 4 63,-5-6-49,0 1 0,0 0-1,0 0 1,0 0 0,0 0 0,0 0 0,-1 0-1,1 0 1,-1 1-14,3 7 79,-3 3 39,-2 26 107,0-32-200,0-1 0,0 1 0,0 0 0,-1-1 0,0 1 0,-1-1 0,-2 6-25,-9 16 51,-17 24-17,7-13 47,13-20-40,-11 16 47,8-9 7,4-7-16,-2-2-59,-29 27-114,41-44 94,-1 0-2,1 0 1,0 0-1,0 1 0,0-1 0,0 0 1,0 0-1,0 0 0,0 0 1,-1 0-1,1 0 0,0 0 1,0 0-1,0 0 0,0 0 1,0 1-1,0-1 0,0 0 1,0 0-1,0 0 0,0 0 1,0 0-1,0 0 0,0 0 0,0 1 1,0-1-1,0 0 0,0 0 1,0 0-1,0 0 0,0 0 1,0 0-1,0 1 0,0-1 1,0 0-1,0 0 0,0 0 1,0 0-1,0 0 0,0 0 1,0 1-1,0-1 0,0 0 0,0 0 1,0 0-1,0 0 0,0 0 1,0 0-1,0 0 0,1 0 1,-1 0-1,0 1 0,0-1 1,0 0-1,0 0 0,0 0 1,0 0-1,1 0 2,12 11-75,24 3 182,-9-4-37,-7 2-81,-12-6 6,0-1 1,0 0 0,1-1-1,-1 0 1,9 2 4,-4-3 18,-12-3-14,1 1 0,-1-1 0,1 1 0,-1 0 1,0-1-1,1 1 0,-1 0 0,0 0 0,0 0 0,0 1 1,1-1-1,-1 0 0,0 1 0,-1 0 0,2 0-4,3 4 1,1-1-38,7 5-134,-4-4-28,-3 0-40,-3-1 7,-2-1-52,-1-1 35,0-1-53,2 0-202,1-1-98,-1 0 76,1 0-39,3 4-541,0 1-647,-4-3-1169</inkml:trace>
  <inkml:trace contextRef="#ctx0" brushRef="#br3" timeOffset="194617.2">16901 2724 7296,'0'3'579,"0"0"-50,0 0-47,0-1-45,0 1-44,0 0-41,1-1-39,-1 1-37,1 1 72,0-1-72,0 1-66,1-1-58,0 1-53,0-1-45,4 4-53,2 2 293,-2 1-41,-1 1-39,-1 0-33,2 13 94,-3-1-88,1 2-44,7 14 38,-8-13-46,-2 46 332,-2-57-398,1-1-41,0-8-316,0 0 116,0 0 101,0 0 85,0-1 65,0 1 50,0 20 693,0-19-655,0-3-126,0 0-34,0 1-52,0-1-66,0 1-77,0 0-85,0 0-126,0 0-119,0-3 210,0 1-35,0-1-35,0 1-37,0-1-40,0 1-39,0 0-42,0-1-43,0 1-44,0-1-46,0 1-48,0 0-48,0-3-209,0 0-548</inkml:trace>
  <inkml:trace contextRef="#ctx0" brushRef="#br3" timeOffset="194878.9">16668 2757 7296,'0'0'968,"0"0"-357,0 0-140,0 0-47,0 0 27,1 0-86,-1 0-82,2 0-75,2 0-32,12 0 246,-6-3-49,-1-2-184,4-2 15,1 6 0,0 0 46,0-1 92,11-9 453,-4 8-493,-1 0-92,5-3 33,-3 1-46,1 2-51,-7 4-102,9-1-10,0-3-85,-18 0-24,2 0 6,-4 1 17,0 0-33,4-1-115,-1 2-71,-4 1 91,2 0-35,4-1-262,-3 0 104,-2-1 7,1 0-66,-2 1 13,1-1-65,0-1-72,0 1-81,-2 1 65,0 0-44,1 0-167,2 1-437,-6 0 1217</inkml:trace>
  <inkml:trace contextRef="#ctx0" brushRef="#br3" timeOffset="199011.37">21184 2574 8192,'-6'30'1093,"2"-12"-403,2-5-158,0-2-53,0-1-47,1-1-78,0-2-73,1 0-64,0-2-58,-1 0-49,1 0-44,0-1-35,0 1-36,-2 8-144,0-6 130,-1 1 81,-2 2 106,3-4-121,1 4-25,-1 9 32,-1-12-16,-3 14 154,4-15-113,1 0 0,0 1-1,1-1 1,-1 1 0,1 0-79,0 27 223,0-12-13,0-11-55,0-1 46,1 1 111,0-2-72,1-1-23,3 3 29,0 0 24,-3-5-83,0 1 67,1-2-40,2-4-48,2-3-53,8-7-54,1-1-69,2-3-72,9-9-121,6-4-54,-12 12 184,-3 3-72,-1-1-1,-1 0 1,0-1-1,5-7 146,-7 6-242,-1 0 0,5-9 242,-3-1-251,-3 0 42,-5-1 37,-5 1 36,-4 6 35,-3 3 41,4 13 57,0 0 0,0 0 0,-1-1 1,1 1-1,-1 0 0,0 0 0,0 0 1,1 1-1,-1-1 0,-1 0 3,0 0 7,0 0-1,0 1 1,1-1 0,-1 1-1,-1 0 1,1 0-1,0 0 1,0 0 0,0 0-1,0 1 1,-1 0 0,1-1-1,0 1 1,-1 0-1,1 1 1,0-1 0,0 1-1,-2-1-6,-42 14 59,0 0-70,45-13 4,-38 7-111,29-4 40,-1 0-45,3 0-26,0 1-53,0 1-61,-1 1-71,4-3 76,-6 9-222,7-8 267,1-1-72,-1 1-96,3-3 145,0 0-33,-2 1-149,1-1-74,0 0-81,-1 0-89,1-1 36,-1 1-357,-1-1-278,3 1 467,1 0 143,0 0 47,1 2-74,-1 2-290</inkml:trace>
  <inkml:trace contextRef="#ctx0" brushRef="#br3" timeOffset="199629.27">21765 2458 7296,'0'0'968,"0"1"-357,0 0-140,0 0-47,0 3 120,1 1-39,1-1-45,0-1-53,0 1-62,0-1-70,1-1-76,-1 1-86,-1-2 325,0 1-96,0 0-81,-1 0-70,1 0-36,-1 0-62,-1 4 27,1-3-25,-1-2-10,1 0 34,1 9 244,0 2 33,-1-3-69,-2 0 11,0 1 78,-1-3-265,1 0 59,-1 1-1,1 0 1,-1 7-210,2 6 318,-3 18 226,-6 0 107,8-29-384,1-1-45,1-1-43,-3 1-58,-2-1-31,4-7-79,0 1 0,0-1 0,0 1 1,1-1-1,-1 1 0,0 0 0,1-1 0,-1 1 0,1 0 0,-1-1 0,1 1 1,0 0-1,0 0 0,0 0-11,0 14 101,0-2 59,0-11 37,0-3-69,0-3-80,1-17-17,1 16-31,-1 1 0,0-1 0,1 0 1,0 1-1,0-1 0,0 1 0,1-2 0,7-15-5,0-14-109,3-11-55,13-27-32,-16 38 83,3 1 0,2-3 118,-8 25-18,-1 5 43,-2 4-5,-4 2-19,0 0 0,0 0 0,0 0 1,0-1-1,0 1 0,0 0 0,0 0 0,0 0 1,0 0-1,0 0 0,0 0 0,1 0 1,-1 0-1,0 0 0,0-1 0,0 1 0,0 0 1,0 0-1,0 0 0,0 0 0,1 0 0,-1 0 1,0 0-1,0 0 0,0 0 0,0 0 1,0 0-1,0 0 0,1 0 0,-1 0 0,0 0 1,0 0-1,0 0 0,0 0 0,0 0 1,0 0-1,0 0 0,1 0 0,-1 0 0,0 0 1,0 0-1,0 0 0,0 1 0,0-1 0,0 0 1,0 0-1,1 0 0,-1 0 0,0 0 1,0 0-1,0 0 0,0 0 0,0 0 0,0 1 1,0-1-1,0 0 0,0 0-1,7 6-16,-1 1 1,-1-1-1,1 1 0,-1 0 0,0 0 1,0 2 15,0 6-2,-2-1 8,2 4 43,-4-16-31,0 0 1,0 0-1,0 0 1,0 0-1,0-1 1,1 1-1,-1 0 1,2 0-19,10 12 178,-2-2-52,19 25 151,-18-19-106,-4-8-28,-2-1-36,-1-3-4,0-1 0,1 1 0,5 3-103,0 1 173,-4-3-47,1 0 34,-7-5-101,1 0-1,0-1 1,0 1-1,0 0 0,0-1 1,0 0-1,2 2-58,12 0 370,-14-3-304,0 0 1,0 0-1,0 1 0,0-1 1,0 1-1,0 0 0,0-1 1,0 1-1,-1 0 0,3 1-66,3 2 356,-1-13 214,1 6-310,0 1-88,-5 0-115,1 1 0,0-1 0,0 0 0,-1 0-1,0 0 1,2-2-57,10-14 274,-4-4-70,-3-2-73,2-3-74,4 0-98,1 4-60,13-23-172,-13 13 77,-3-2-68,-1-2-73,-1-1-76,-4 13 88,1-1-38,-1 10 190,-1 0-54,0-1-52,0 1-49,0-1-48,0 1-45,0-1-44,0 1-40,0-1-40,-1 0-37,4-16-683,-1 0-122,-1 0-106,-2 1-88,-1-3-323,-1-16-1018</inkml:trace>
  <inkml:trace contextRef="#ctx0" brushRef="#br3" timeOffset="197121.56">19042 2525 6400,'-6'-6'876,"3"2"-322,0 2-128,1 0-42,1 1-61,0 0-50,0 0-45,0 1-43,0-1-38,0 1-34,-1 0 24,0 0-92,-3 1-175,4-1 131,1 0 36,0 0 65,-2 0 49,1 0 157,-2 0 246,-2 1-271,1 2-48,1 2-1,1 5 70,0 2 32,-2-3 67,-1 1-101,-3 0-42,-3 6 2,5-9-150,-6 9 124,-6 8 173,1 2 109,9-10-211,4-9-138,0 1-1,1-1 0,-1 1 0,2 0 1,-1 0-1,1 0-168,0 5 257,1 1 1,0 12-258,1 4 199,1-2-52,-1 2-48,0-20-44,0 2 61,0 0-1,1 0 1,0-1 0,1 4-116,8 10 281,-7-21-202,0 1 0,0-1-1,0 0 1,4 4-79,9 6 204,-2-3-90,2-5-70,5-4-48,19-2-120,-28 0 34,-1 0-59,4-1-322,0-3-103,-2-1-91,0-2-82,-1 0-72,0-1-61,-1-1-51,0 0-41,6-5-867,-3 5 404,6-1-810</inkml:trace>
  <inkml:trace contextRef="#ctx0" brushRef="#br3" timeOffset="197543.31">19341 3122 7552,'0'0'1002,"0"0"-370,0 0-145,0 0-48,0 0 24,0 0-101,0 0-106,0 0-111,0 0-109,0 0-56,1 0-57,1 0-80,4 0 79,-1-2-102,-4-3-11,-1 1 97,-1-1 53,2-1 80,0-2 107,0 4-26,1 0 36,3-5 127,3-6 36,0-1-42,-4 4-129,-1 0-39,-1-3-2,4-14 53,9 5-46,-5 9-47,-4 4 2,-1 0 1,0-1-1,-1 1 1,1-6-70,9-23 138,-2 8-119,0-3-56,0-3-50,-1-1-48,-7 21 4,2 0 1,3-10 130,6-1-104,-2 3 85,-7 12 17,-1-1 65,1-2 56,0 0 46,6-17 275,6-10 327,-17 41-669,1 0 0,0 0 0,-1 0 0,1 1 0,1-1-1,-1 1 1,0-1 0,0 1 0,1 0 0,0 0 0,-1 0 0,1 0 0,0 1 0,0-1 0,0 1 0,0-1-98,9 0 339,-1 4-59,-2 3-81,-1 5-99,-1 6 192,-2 0-62,-2 2-16,1 9 36,-1-1-47,2 1-16,2 23 156,-5-14-62,-2-5-30,0-10-122,0 0-34,3 36 70,2-12-91,1 0-60,-4-2-54,-2 6-172,0-29 90,0 1-95,0-10 61,0 0-39,0-2-2,0 0-35,0 0-38,0 0-43,0 0-45,0 0-49,0 1-52,0 0-56,0 2-269,-1-4 206,-1-3 28,0 0-90,1 0 22,-2-1-94,1 1-108,0 0-121,0-1-31,1 6-1396,1-7 1564,0 0 55,0 1 48,0 0-94,0 2-346</inkml:trace>
  <inkml:trace contextRef="#ctx0" brushRef="#br3" timeOffset="197816.7">19490 2757 7296,'0'0'968,"-1"0"-357,0 0-140,-2 0-47,0 0-188,1 0-38,-3 0 106,1 0-53,0 0 41,5 0-120,1 0 57,0 0-30,1 0 48,1 0 0,0 0 45,1 0 49,0 0 54,2 0-69,0 0-36,-1 0-35,1 0-33,7 0 129,0 0-114,1 0-102,0 0-88,0 0-77,1 0-64,8-3-187,-7-1 18,-5 0-8,2 1-93,-3 2-24,1-1-84,-1 1-43,-1 0-51,0-2-59,-1 0-38,1 0-37,0 1-32,8-1-498,11 3-692</inkml:trace>
  <inkml:trace contextRef="#ctx0" brushRef="#br3" timeOffset="198036.8">20271 2458 7424,'0'2'517,"0"1"-53,0-1-50,0 0-48,0 0-42,0 1-40,1 1 180,-1 1-87,0 1-100,0 11 397,0-13-489,0 0 42,-1 0 62,0-1 71,0 1 86,0 0 99,-1 2-183,-3 9 593,3-9-526,1 1-1,-1-1 1,1 0 0,1 1 0,-1 4-429,1 1 548,-2-1-88,-1 0-81,1-1-78,-2 2-56,1 1-77,1 2 36,1 0-1,0 1 0,1 2-203,0 6 160,1-2-37,-1-4-55,1-2-42,-2 12 61,1-13-9,0 0-1,0 0 1,3 12-78,0-14 49,1-1-33,-2-2-37,1 1-39,-1 0-43,-2 1-50,0-2-219,0 0 108,0-1 77,0 12-156,0-9 56,0-5 80,0-1-58,0 0-71,0 1-82,0 0-161,0-4 241,0 1-37,0-1-39,0 1-39,0 0-44,0-1-44,0 1-47,0 0-50,0-1-50,0 1-54,0 0-56,0 0-58,0 0-60,0 0-62,0-2-1896</inkml:trace>
  <inkml:trace contextRef="#ctx0" brushRef="#br3" timeOffset="198315.17">19839 2508 10496,'14'-4'1206,"0"0"-88,1 0-109,-7 2-551,0 0-35,-1 1-38,1-1-39,0 0-43,-1 1-46,1-1-46,-1 1-51,0 0-53,-1-1-56,1 1-58,-1 0-63,12-2 359,0 0 126,21-8 337,16 6 32,-13-7-102,-19 10-375,1-1-75,2-3-53,-17 4-105,2 0 0,-1 0 0,0 1 0,9 0-74,-9 1 54,-1-1 0,1 0 0,6-2-54,16-5 42,-28 7-44,12-1-20,1 1-50,0 1-50,-1-2-51,-7-1 82,0 1-48,2-1-133,1 0-118,-6 2 144,-1 0-37,1 0-39,0 1-42,-3 0 187,-1 0-52,1 0-48,-1 0-47,1 0-44,-1 0-42,0 0-41,0 0-37,0 0-35,0 0-34,2 0-648,0 0-107,1 0-89,-2 0 407,0 0 56,1 0-133,2 0-475</inkml:trace>
  <inkml:trace contextRef="#ctx0" brushRef="#br3" timeOffset="198581.72">20719 2508 9216,'0'0'1252,"0"0"-461,0 0-182,0 0-61,0 0 34,0 0-107,0 0-94,0 0-81,0 0-23,0 3 284,0 6 132,0-1-81,0 1-76,0 0-70,0 0-65,0 0-59,0 0-54,0 0-49,0 7 88,0 0-107,0-1-83,0 28 118,0-24-100,-2 4-139,-4-2-123,0 4-132,3-10 92,1 0-99,-1 2-116,0-1-113,0 1-117,-2 0-120,5-17 712,-4 12-582,-1 0-59,1 0-84,0-1-105,1-3 77,0-1-65,-1 2-230,-2 3-594</inkml:trace>
  <inkml:trace contextRef="#ctx0" brushRef="#br3" timeOffset="201401.76">16801 4035 7296,'0'10'938,"0"1"-72,0-1-95,0 1-114,0-6-379,0 0-35,0 0-40,0 1-42,0-1-44,0 0-47,0 0-49,0 0-53,-1 9 228,-4 2-16,-3 10 20,4 3-19,-1 11 88,-5 1 38,0-4-90,6-14-44,1-5-1,-1 0 50,-1 1 62,-2 2 78,-7 21 363,10-31-309,0-1-90,0-3-130,0-1-33,-3 3 92,-3 7 112,7-9-176,2-12-59,-3 2-40,-1 0-45,1-3-35,3 3-16,0-1-1,0 0 1,0 0-1,1 1 1,0-1-1,-1 0 1,1 0-1,1-2 5,3-35-113,7-9-10,-7 24 81,0 2 4,1 0 1,1-4 37,5-6-55,1 2 1,2-1-1,12-21 55,15-18-33,-18 36 63,0 1 46,-6 12 33,2 3 44,0 2 121,0 1 1,6-2-275,-8 7 157,-11 8-55,0 0 0,0 1 0,0 0 0,1 0 0,2 0-102,3 0 117,0 2-53,-10 1-49,0 0 0,0 0 0,0 0 0,0 1 0,0-1 0,0 1 0,0 0 0,0-1 0,0 1 0,2 1-15,-2 0 14,1-1-1,-1 1 1,1 0 0,-1 0-1,0 0 1,0 0 0,0 1-14,4 4 37,-2 0 0,1 0 1,-1 1-1,2 4-37,-4-9 15,25 59 320,-7 2-94,-3 0-81,-3 2-73,7 27-67,-14-63 11,1 23-31,-5-24 41,2-1-1,6 17-40,-7-28-40,4 10-29,-2-8-36,1-2-49,1 0-86,-4-7 8,0 1-45,-1-1-44,-1 0-45,1 2-111,0-1-58,-1-6 286,0-1-43,0-2-53,0-1-62,-1-1-73,1-1-82,0 0-93,-1-1-102,1 1 164,-1-1-59,1 0-140,0 0 56,0 0-294,-1 1 88,-2-1 65,-2-2 42,-3-5-273,0-1-60,3 3 431,0 0 169,1 1 60,1-1 70,0 0 58,1-1-17,-1-4-136,1 12 532</inkml:trace>
  <inkml:trace contextRef="#ctx0" brushRef="#br3" timeOffset="201675.15">16901 4118 7296,'-24'6'968,"10"-2"-357,3 0-140,2-1-47,3-1-117,1 1-42,1-1-38,0 1-35,0 0 2,0 1-36,1-1-2,-2 3 35,1-2 18,2-2 10,1 2 383,0 2-225,-1 1-69,-2 0-7,-3 1 68,6-6-157,0-1-47,0 1-41,1 0-35,0 1 4,3 3-36,-3-6 33,0 0-88,6 3 114,-1 0-45,-2 1-35,3 3 13,-5-7-45,0 1 1,1-1-1,-1 0 1,0 1-1,1-1 1,-1 0-1,0 0 1,1 0-1,-1 0 0,1 0 1,-1 0-1,0 0 1,2-1-5,20-6 14,-6 2-38,0 2-33,-9 2-8,1-1-42,-2 0-24,0 0-34,3-2-106,2 1-42,-1 1-14,3 1-36,-2 0 24,0 0-35,6-2-175,1-1-34,20-4-675,8-5-376,21-5-972,-65 17 2468,30-9-1460,-13 3 610,-10 4 551,0-1 36,19-6-676</inkml:trace>
  <inkml:trace contextRef="#ctx0" brushRef="#br3" timeOffset="202160.44">17648 4035 4352,'18'10'966,"-9"-6"-418,-3-1-19,-2-2-120,0 0-97,-1 0-76,0 0 8,-1 1 43,-2 0-124,0 1 46,1-1-31,-1 2 39,-1 4 312,-1-2-72,-4 3 124,0-3-84,-5 6 219,6-1-200,1 3-15,-1 2 88,-5 4-57,-2 0-25,1 1-47,2 1-44,0 0-42,-3 9 74,-2 0-67,11-23-276,-1 1 0,1 0-1,1 1 1,-1 0-105,-4 17 170,-4-4-82,6-15-56,4-6-21,-1-1-1,1 1 0,0-1 0,0 1 1,0-1-1,0 1 0,1 0 0,-1 0 1,0-1-1,1 1 0,-1 0 1,1 0-1,0 2-10,-3 1 101,-8 6 59,8-8 37,3-18-59,-1 0-41,1-3-29,0 0-34,0 7-32,1 0-1,0-1 1,1-1-2,9-26-16,-9 23 1,4-15-24,14-15-19,-11 30 23,-2-1 0,1-4 35,-4 12-10,-1 0 0,2 0 0,-1 0 0,5-7 10,13-15 56,-15 22 5,-2 0 0,1 0 0,-1-1 0,-1 0-1,3-6-60,-6 10 47,5-6 81,-6 12-124,1-1 1,-1 1 0,1 0 0,-1 0-1,0 0 1,1 0 0,-1 0 0,1-1 0,-1 1-1,1 0 1,-1 0 0,1 0 0,-1 0 0,1 1-1,-1-1 1,1 0 0,-1 0 0,0 0 0,1 0-1,-1 0 1,1 1 0,-1-1 0,1 0 0,-1 0-1,0 1 1,1-1-5,4 3 46,-1 0 0,0 0 0,1 1 0,-1-1 0,-1 1 0,1 0 1,0 0-1,-1 0 0,0 1 0,0-1 0,2 5-46,0 21 192,2-6-57,-1-2-45,-1-5 6,-1 0-1,2 14-95,-4-16 54,5 32 109,4-4-66,-3-18-46,5 12 71,-4-2 84,-8-29-154,3 14 169,2-5 55,4-1 49,8 0 44,-10-9-296,0-1 67,4 0 90,7-1 189,-1-5 1,-6-3-186,-3-1-91,-1-2-64,3-12 40,-1-4-63,5-10-39,-4 12-14,-1-1-1,3-11-2,-6 7-30,-1-3-35,-3-1 3,-1-1-31,4-1-69,-1-1-49,-1 0-33,2-15-164,4 2-55,-6 32 166,3-21-182,-4 23 238,0 0-107,-2 6 119,1 1-44,-1 0-50,1-1-56,1-1-223,0 0-123,-2 4 312,1 0-36,0 0-37,0 0-40,0 0-206,1-1-41,0 1-40,0 0-64,-2 1 118,0 0-38,-1-1-198,1-2-539</inkml:trace>
  <inkml:trace contextRef="#ctx0" brushRef="#br3" timeOffset="202700.87">18229 4118 8320,'0'0'1127,"0"0"-416,0 0-162,0 0-56,0 0 29,0 0-102,1 0-98,1 0-93,1 0-63,5 0 36,-7 0-78,0 0 243,-1 1-189,0 1 38,0 6 2,-1 8 132,1-13-278,0-1 1,0 0-1,1 1 0,-1-1 1,0 0-1,1 1 1,0-1-1,0 2-72,4 4 142,2 6 74,-5 0-9,-2 6-15,0 0-34,0 24 72,0 9-64,0 18-16,0-68-152,0 0 0,0 0-1,0 0 1,-1 0 0,1 0-1,-1 0 1,1 0 0,-1 0-1,0 0 1,0 0 0,-1 0-1,0 1 3,1-2 0,0 0 0,0 1-1,0-1 1,0 0 0,0 0-1,1 1 1,-1-1 0,1 0-1,0 1 1,-1-1 0,1 1-1,0 1 1,0 2 27,0 5-71,-1-2-116,-3-4-109,-4-3-101,7-2 358,1 0-1,0 0 1,0 0 0,0 0-1,0 0 1,0 0 0,0 0-1,0 0 1,0 0 0,0 0-1,0 0 1,-1 0 0,1 0-1,0 0 1,0 0 0,0 0-1,0 0 1,0 0 0,0 0-1,0 0 1,0 0-1,0 0 1,-1 0 0,1 0-1,0 0 1,0 0 0,0 0-1,0 0 1,0-1 0,0 1-1,0 0 1,0 0 0,0 0-1,0 0 1,0 0 0,0 0-1,0 0 1,0 0 0,0 0-1,0 0 1,0 0-1,0-1 1,0 1 0,0 0-1,0 0 1,0 0 0,0 0-1,0 0 1,0 0 0,0 0-1,0 0 1,0 0 0,0-1-1,0 1 1,0 0 0,0 0-1,0 0 13,0-14-553,1 0 114,1 3 173,-1 0 44,3-10-126,3-24-229,-6 30 342,-1-1-58,4-21-285,5 2 93,3 2 74,2 1 52,11-27-245,-20 45 483,6-19-125,0 3 76,1 1 71,2 2 68,-2 6 65,6-10 124,-12 19-80,3-7 111,2 1 64,0 1 69,5 0 73,-4 2-9,1 2-20,-5 5-67,0 2 6,0 1 67,-3 3-112,0 0-47,0 2-41,1-1-33,3 2 49,8 3 147,1 6 85,-5 5-43,7 19 281,-18-30-582,-2-3-62,12 23 460,-8-16-292,-1 0-1,1 1 1,-2-1 0,0 0-1,1 4-181,-1 7 328,-1 3 70,-3 17 123,-4-1-77,0-1-54,3-10-94,-4 26 268,-2-17-235,-2 0-70,-6 15 70,-4-3-55,17-39-223,-1-1 0,0 0 0,-1-1-1,-3 4-50,4-5 19,0-1 0,-1 0 0,1 0 0,-1 0 0,-1-1 0,0 1-19,-17 7-134,12-8 51,1 0-40,1 1-60,-1 0-78,2 1-97,-6 3-784,3-4-93,0-3-103,-2-2-120,7 0 644,1 0-62,-2 0-236,-4 0-624</inkml:trace>
  <inkml:trace contextRef="#ctx0" brushRef="#br3" timeOffset="205725.46">17249 5330 8960,'1'6'894,"-1"-1"-112,1 0-104,1 1-99,-1-1-90,1 0-83,1 0-76,-1 0-69,1-1-97,-1-1-36,3 5 37,1 1-94,4 4-117,1 1-31,-5-5 110,-1-2 96,-3-3-17,0 0 38,-1-3-121,-1 1 1,1 0-1,0 0 1,-1 0 0,1 0-1,-1 0 1,0 0 0,0 1-30,-1 16 307,1-7-30,2 10 245,2-3-101,0-5-191,0 3-38,-1 12 125,-2 1 35,-2 34 443,0-10-72,1-29-415,0 0-60,0 0-66,0-3-72,-2 2-26,-5 8-25,5-25-43,0 0 0,1 0 0,0 1 1,0-1-1,1 1-16,0-6 13,0-1-1,0 1 1,-1 0 0,1 0 0,0-1 0,0 1 0,-1 0 0,1 0 0,-1-1-1,0 1 1,0 0 0,1-1 0,-1 1 0,0-1 0,-1 1-13,-3 7 84,2-4-21,-2 5 89,5-10-148,0 1 0,-1-1-1,1 0 1,0 0 0,0 0 0,-1 0 0,1 0 0,0 0-1,0 0 1,0 0 0,-1 0 0,1 1 0,0-1-1,0 0 1,-1 0 0,1 0 0,0 0 0,0 0 0,-1 0-1,1-1 1,0 1 0,0 0 0,-1 0 0,1 0 0,0 0-1,0 0 1,-1 0 0,1 0 0,0 0 0,0-1 0,0 1-1,-1 0 1,1 0 0,0 0 0,0 0 0,0-1 0,0 1-1,0 0 1,-1 0 0,1 0-4,0-1 7,-1 0 1,1 0-1,0 0 0,-1 1 1,1-1-1,0 0 0,0 0 1,-1 0-1,1 0 0,0 0 0,0 0 1,0 1-1,0-1 0,0 0 1,0 0-8,-2-16 13,-1 11-42,1 1 0,0-1-1,0 0 1,0 0 0,1-1 0,0 1 0,0 0 0,1 0 0,-1-4 29,2-19-159,-1 6-7,1-4-161,2 0 0,0 0 0,2 0 0,5-12 327,1-13-436,-5 22 200,-2 6-75,1 0 1,1 0-1,9-21 311,2 12-184,-6 14 117,2-8 22,24-43-32,-34 64 67,0 0 1,1 1 0,0-1-1,1 1 1,-1 0-1,1 1 1,1-3 9,25-14-92,-25 17 68,11-5-47,-13 7 32,0 1 0,1-1 1,0 1-1,-1 0 0,1 1 1,0-1-1,-1 1 1,6 0 38,5 3-35,-14-3 34,0 0 1,0 1 0,0-1 0,0 1 0,0-1 0,0 1 0,0-1 0,0 1 0,0 0 0,0-1 0,0 1 0,-1 0 0,1 0 0,0 0 0,0-1 0,-1 1 0,1 0 0,-1 0-1,1 0 1,-1 0 0,1 0 0,-1 0 0,0 0 0,1 1 0,-1-1 0,0 0 0,0 0 0,0 0 0,0 0 0,0 1 0,0 3 10,-1 1-1,0-1 1,0 0 0,0 0 0,-1 0-1,0 1-9,-4 14 34,3 0-31,1-8-13,0-1 0,-1 0 0,0 0 0,-3 7 10,2-9-3,-11 26 1,-13 4 34,17-17 39,0 0 50,-6 4 104,2-5 370,-16 16-595,14-19 171,-14 9 139,14-15-108,1-1 33,10-6-115,-4 7 88,8-8-89,1 1 75,1 0 93,0-6-282,-1 1 0,1-1 0,0 1 0,0-1 0,0 1 0,0-1 0,0 1 0,0-1 0,0 1 0,1-1 0,-1 1 0,0-1 0,0 1 0,0-1 0,0 1 0,1-1 0,-1 1 0,0-1 0,0 1-1,1 0 1,-1-1 0,0 1 0,1-1 0,-1 1 0,0 0 0,1-1 0,-1 1 0,1 0 0,-1 0 0,0-1 0,1 1 0,-1 0 0,1 0 0,-1 0 0,1 0 0,-1-1 0,1 1 0,-1 0 0,1 0 0,-1 0 0,1 0 0,-1 0 0,1 0 0,-1 0-5,4 1 44,0 0 0,0 0 0,0 0 0,-1 1 0,1-1-1,0 1-43,9 4 142,-3-4-71,8 4 50,4 19 50,6-3 21,-6 6 21,-18-25-174,1 1 1,0 0-1,0-1 1,0 0-1,0 0 1,5 1-40,17 10 104,40 33-18,-44-36-65,-10-5-29,0 0-40,-6-1-17,0 1-33,3 3-68,-6-5-41,-2-2-257,-1-1 89,1 0 77,-1-1 67,1 0 65,-1 1 38,1-2-22,2 1-114,-3-1 145,0 1-45,-1 0-58,1 0-318,0 0-65,-1-1-52,1-1-42,-1 0-34,0-1-38,0-1-47,0 0-55,0 0 131,0 1-33,0-7-1665</inkml:trace>
  <inkml:trace contextRef="#ctx0" brushRef="#br3" timeOffset="206621.83">17880 6044 8320,'0'6'1093,"0"-2"-403,0-2-158,0 0-53,0 0 30,0-2-100,0 1-94,0-1-92,0 0-60,0 0 37,0 0-76,0-3 243,1-3-161,4-6 369,-2 8-419,-1 1-64,1 0-108,3-5 240,-1-3-156,-1 5-48,-1 0-1,1 1 0,1-1 1,-1 1-1,1 0-19,-2 1 17,1 1 0,-1-1 0,0 0 0,-1 0 1,2-2-18,14-30 197,11-33-197,-23 55 2,1 1-1,0 1 1,3-5-2,7-13-10,-1-5 8,-3 0 1,9-35 1,-3 11 35,-7 26 74,-2 8 62,-6 12-43,0 1 34,-2 2 2,2-8 149,1 14-101,3 5 64,6 10 140,-11-7-180,-2-1-104,-1 1-65,0 3-50,-1-3 49,0 7-9,1 10 22,4-3 9,0-7-39,4 9 54,-6-4 43,0-2-48,4-3-36,-1-2-30,1 4-32,5-7-58,-7 0 58,-4-6 1,0 1 1,0-1-1,0 1 1,0-1-1,0 0 1,1 1-1,-1-1 1,0 0-1,0 1 1,0-1 0,1 0-1,-1 1 1,0-1-1,0 0 1,1 0-1,-1 1 1,0-1-1,1 0 1,-1 0-1,0 1 1,1-1-1,-1 0 1,1 0-1,-1 0 1,0 0-1,1 0 1,-1 1-1,1-1 1,-1 0-1,0 0 1,1 0 0,-1 0-1,1 0 1,-1 0-1,0 0 1,1 0-1,-1-1 1,1 1-1,-1 0 1,0 0-1,1 0 1,-1 0-1,0 0 1,1-1-1,-1 1 1,0 0-1,1 0 1,-1-1-1,0 1-1,20-11 70,2 5-12,-14 4-58,0 0 0,-1 0 0,1-1 0,2-1 0,11-8-17,-1 0 0,0-1-1,4-6 18,5-6-76,-14 9 8,-2-5 24,-9 15 32,-1 1 1,1 0-1,0 0 0,0 0 1,1-1 11,15-13-84,-7 5 87,-5 7 55,-2 0 61,-3 4 195,-3 3 113,0 3 117,0 2-320,0 7 164,3 4-67,-1-10-250,0 1 29,1 0 0,-1 0 1,-1 1-1,1-1 0,-1 1 0,0 6-100,-1 0 128,2-1-41,1 3-23,3 7-22,2 13-5,20 72 160,-19-59-164,-4-29-58,0 1 0,2-1-1,3 6 26,-7-17-69,0-1 35,7 31 44,-8-30-44,0 1-48,1-1-67,0 1-82,-1-4 22,0 0-50,1 0-54,0 1-61,-3-6 280,4 7-729,-2-3-104,-2-1 30,-6 10-1273,6-13 2042,0-1-91,-1 1 37,1 0-84,0 0 85,0 0 92,-1 3-58,1-2-20,0-2 47,0 1-39,0 0-46,0-1-53,0 1-22,1-1-54,-1 1-58,0-1-63,0 0-68,0 0-75,0 0-78,1 0-84,13-14-2413</inkml:trace>
  <inkml:trace contextRef="#ctx0" brushRef="#br3" timeOffset="206880.51">19158 5314 9344,'0'-6'1252,"0"2"-461,0 2-182,0 0-61,0 0 33,0 1-110,0 1-101,0 0-91,0 0-45,0 0 183,0 0-169,0 0 405,0 0-366,0 0 23,0 0 95</inkml:trace>
  <inkml:trace contextRef="#ctx0" brushRef="#br3" timeOffset="207145.71">19125 5297 17087,'-12'6'66,"-8"1"86,-11 5 85,11-1-180,11-3-25,0-1-1,0 2 1,1-1-1,-5 7-31,-15 22 30,18-24-36,1-2-26,-1 0 1,-6 5 31,4-4-28,11-10 21,-1 0 0,0 0-1,1 0 1,-1 0 0,1 1-1,0-1 1,-1 0 0,1 1-1,0-1 1,0 1 0,1-1-1,-1 1 1,1 0 0,-1-1 0,1 1-1,0 0 1,0-1 0,0 1-1,0 0 1,1 1 7,-1 6-41,3-4-12,4 2 44,-4-4 9,-1-1 0,1 1 0,0-1-1,0 0 1,1 0 0,-1-1 0,1 1 0,-1 0 0,1-1 0,0 0 0,0 0-1,1 0 1,17 2 1,-10-2 1,-1 1 1,0 0-1,0 0 1,2 2-3,16 3 31,5 0 40,0-1 44,-3 3 41,-19-5-82,0 1 65,-2 1 54,-1 1 47,3 6 213,-10-10-343,0-1 0,-1 0-1,1 0 1,-1 1 0,0-1-1,0 1 1,0 1-110,2 20 522,-2-15-235,-2 1 0,1-1 1,-1 0-1,0 0 0,-3 6-287,-2 3 387,-2-3-76,-2-1 31,-2-3-51,-1-1-47,0-1-42,-2 2-16,1 0-43,0 3 15,1 1-48,-1 1-49,1 1-51,0-2-49,1 0-49,0-2-51,1-1-51,-7 1-381,6-7 110,1-2-15,1 0-116,2-1 32,0-1-103,4-1 233,0 0-48,0 0-46,0 0-47,-1-1-44,1 0-44,0 0-44,0-1-42,-3 0-530,1-2-85,-2-1-355,-4-3-948</inkml:trace>
  <inkml:trace contextRef="#ctx0" brushRef="#br3" timeOffset="204171.3">15971 5281 5632,'1'0'1226,"-1"0"-861,2 0-36,1 0-52,-1 0-66,0 0-54,-1 0-39,1 5 216,-1-2-185,0 0 67,1 2 90,0 1 118,7 21 129,-4 6-44,-4 37 402,-2-43-554,1 116 926,0-84-777,0 7-38,0-33-287,0 1-43,0-23-124,-1 0-1,0-1 0,-1 1 1,0 0-1,-1-1 0,-2 6-13,1 5-56,3-6-93,1-7-18,-1-1-74,-3 1-85,-2 0-100,4-7 113,1 0-43,1 0-452,0-1-87,0 0-88,0-1 452,0 1-38,1-2-50,1-1-62,-2 3 681,3-6-902,5-18-1294,-6 6 1072,-1-11-408</inkml:trace>
  <inkml:trace contextRef="#ctx0" brushRef="#br3" timeOffset="204448.37">16037 5214 5120,'-5'1'662,"0"0"-90,2 1-75,1 1-58,1 1 37,1 11 568,0-5-446,0-9-505,0 0-43,0 0-33,0 2-47,0-2 75,0 0 58,0 0 52,0 1 74,0-1 86,0 1 100,3-2-90,9 0 21,0-1-38,12-1 214,0-3-102,3-4-69,7-4-86,16-5-30,-27 8-168,-3-1-37,1-4 7,0-1-42,21-7-133,-17 10-34,-11 6 29,2-2-49,5-4-114,3 1-62,1 0-71,-1 2-80,-16 6 270,8-5-264,-12 6 328,0 1-35,1-2-95,0 1-82,0 0-100,0 0-119,-2 2 176,-1 1-47,-1-1 368,-1 1 1,1 0-1,-1 0 0,0 0 1,1 0-1,-1 0 0,1 0 1,-1 0-1,1 0 0,-1 0 1,0 0-1,1 0 0,-1 1 1,1-1-1,-1 0 0,0 0 1,1 0-1,-1 0 0,0 1 1,1-1-1,-1 0 119,2 2-651,-2 1 47,1 0-74,-1 3-290</inkml:trace>
  <inkml:trace contextRef="#ctx0" brushRef="#br3" timeOffset="204736.2">15855 5679 6016,'-10'3'404,"-8"3"552,11-2-347,7-4-599,0 0 0,0 0 0,0 0-1,0 0 1,0 0 0,1 0 0,-1 0-1,0 0 1,0 0 0,0 0 0,0 0-1,0 0 1,0 0 0,0 0 0,0 0-1,0 0 1,0 0 0,0 0 0,0 0-1,0 0 1,1 0 0,-1 0 0,0 0-1,0 0 1,0 0 0,0 0 0,0 0-1,0 0 1,0 0 0,0 0 0,0 0-1,0 0 1,0 0 0,0 0 0,0 0-1,0 0 1,0 1 0,0-1 0,0 0 0,0 0-1,0 0 1,0 0 0,0 0 0,0 0-1,0 0 1,0 0 0,0 0 0,0 0-1,0 0 1,0 0 0,0 1 0,0-1-1,0 0 1,0 0 0,0 0 0,0 0-1,0 0 1,0 0 0,0 0 0,0 0-1,0 0 1,0 0 0,0 0 0,0 0-1,0 0 1,0 0 0,0 0 0,0 0-1,0 1-9,6-1 282,4 1-49,-5-1-230,0 0 54,5 0 115,13-1 355,-16-1-390,12-10 25,-16 10-139,1-1 1,-1 1-1,1 0 0,0 0 1,0 0-1,0 1 0,1-1-23,19-4 86,-4 0-37,33-15-29,-32 13-112,0 1 0,2 0 92,3-1-139,-1-1-82,-11 2-2,1 0-58,11-7-356,2 4-70,5-2-229,-4-2-108,-3 1-2,18-2-622,-24 10 1012,-20 5 654,13-3-387,1 0 35,25-7-588</inkml:trace>
  <inkml:trace contextRef="#ctx0" brushRef="#br3" timeOffset="205016.9">16668 5530 4352,'-3'2'262,"0"1"89,-8 8 888,6-6-759,2-2-262,1 0-50,0 0-60,1 0-70,-4 8 447,-1 0 91,-3 0-85,4-5-84,-1 1-46,2 1-43,0-1-38,-2 9 178,2 1-111,2 4-35,0 29 243,2-49-543,0 3 50,0 0 1,1 0-1,-1 0 0,1 0 0,0 0 0,0-1 0,0 1 1,1 2-63,-1-4 29,0 0 1,0 0 0,0-1 0,0 1 0,0 0 0,1-1 0,-1 1-1,0-1 1,1 1 0,0-1 0,-1 0 0,1 0 0,0 1 0,-1-1-1,1 0 1,0-1 0,0 1 0,1 0-30,-1 0 19,0-1 0,0 0-1,0 1 1,-1-1 0,1 0 0,0 0 0,0 0-1,0-1 1,0 1 0,0 0 0,-1-1 0,1 1-1,0-1 1,0 0 0,-1 1 0,1-1 0,0 0-19,32-21 333,-19 10-215,0 3-46,21-13 94,-3-3-37,11-8 29,-31 26-130,7-6-12,-14 10-22,0-1 1,-1 0 0,1-1-1,-1 1 1,-1-1 0,4-3 5,5-11 20,-5 7 3,-4 6-1,0-1 0,0 1 1,1 0-1,3-4-22,-6 8 2,0 1 0,-1-1 0,1 0 0,-1 0 0,0 0 1,1-1-1,-1 1 0,0 0 0,0 0 0,-1 0 0,1-1 0,0 1 0,-1-1 1,1-1-3,-1 3 2,0 0 0,0-1 0,0 1 1,0 0-1,0 0 0,-1-1 0,1 1 1,0 0-1,0 0 0,-1 0 0,1-1 1,-1 1-1,1 0 0,-1 0 0,0 0 1,1 0-1,-1 0 0,0 0 0,0 0 1,0 0-1,0 0 0,0 0 1,0 1-1,0-1 0,0 0 0,0 0 1,-1 0-3,-34-12-78,25 10 38,10 2 28,-1 1 1,0-1-1,1 1 0,-1 0 0,0 0 0,0 0 0,1 0 1,-1 0-1,-1 0 12,1 0-13,-1 1 1,0 0 0,0 0 0,1 0-1,-1 0 1,1 0 0,-1 0 12,-10 5-42,0-3 13,-9 3 21,4 4-67,5-1-104,4-2-12,1-2-47,0 1-96,2 0-34,-1-1-97,1 1-109,0 0-123,-3 2-323,5-3 444,0-1-46,-2 2-444,-4 4-668,9-10 1670</inkml:trace>
  <inkml:trace contextRef="#ctx0" brushRef="#br3" timeOffset="-210193.89">18245 234 5248,'-9'0'1170,"7"0"-820,0 0-36,0 0 21,1-1-65,1 1-61,0-2-57,-1-3-29,-4-7 363,2 7-317,0 0-94,1 2-91,0-1 53,1 0 62,1-1 80,0-1 151,-1 0-50,1 1-125,-1 2-59,0 0-40,-13-23 329,1 4-77,6 12-98,-1 5-97,6 4-96,-1 1 1,1-1-1,0 1 1,-1 0 0,1 0-1,0 0 1,-1 0-1,1 0-17,-15 1 145,2 1-28,-3 4-4,1 0-12,-1-2 19,5-1 92,0 1 0,-12 4-212,2 0 172,-53 9 528,45-11-468,-19-1 104,-2 6-11,-9-5-74,40-2-160,-11 0 53,24-5-108,0 0 1,0 0 0,0-1 0,0 0 0,0-1 0,-2 0-37,-31-9 179,5 7-21,21 3-81,0 0 1,1-1 0,-1 0 0,-6-4-78,-13-6 103,2 0 59,-1 2 0,-1 1-162,-24-6 221,-28-6 169,59 17-291,1 1-36,-43-2 161,3-5-102,-1 6-42,34 0-66,3 1-21,0 1 0,-10 1 7,-5 0 105,-27-4-105,28 1 93,-27 1-93,-189 4 90,181 0-123,-26-1-30,34 5 85,-25 7 20,7-5-52,-5 5 4,63-9 7,-103 14 9,110-12 19,-1 2 1,-10 4-30,1 3 87,-7 5-87,15-7 73,-25 8-73,-29 3 90,28-3-18,23-8 80,-26 7-152,-39 10 169,39-9-108,26-11-54,7-2-7,0 1-1,0 0 1,1 2-1,-10 6 1,-5 7 117,-32 26-117,3-2 6,39-26-1,0 1 0,-10 12-5,-9 7 32,2-9-50,30-23-15,2 0 0,-1 1 0,-6 7 33,2 2-44,0 1 0,2 1 1,-4 7 43,-1-1-13,-13 22 39,-31 58 121,56-94-133,-23 41 55,14-22-93,-2 0 0,-15 20 24,-5 4-72,3-1 59,2 1 47,4 0 33,16-27-88,2 0 0,-6 25 21,5-15-17,-5 8 27,9-25 30,0 0-1,2 1 0,-2 9-39,-6 47 41,-2 9-23,-7 11-18,17-76 9,-1 4 19,-4 25-28,2 34-9,3-27-14,-2 1 23,0 11 80,2 0-80,1-2 70,0-20-5,0 10 110,1 21-175,4 110 144,0-62-91,3-60-39,2 1 42,1 1 61,-3-14-6,4 47 75,2-29-89,10 54 33,9 68-63,-8-55-45,-11-84 17,15 47-39,-3-34 121,11 21-121,-10-33 37,26 69 62,-28-68 42,0 14-141,-7-21 85,0 5 166,14 33-251,6-1 155,14 40 10,-29-78-55,3-1 0,8 11-110,5 14 58,16 28-28,0 0 41,-12-19-51,4 4 56,-24-54-30,1-1 1,2 0 0,0-2 0,3 0-47,11 11 11,20 24 20,4-2-31,-29-31 30,5 9-30,13 15 57,-33-40-10,1-1 1,9 7-48,-4-6 16,0-1 0,1-1 0,11 5-16,14 3 32,-9 8 32,7 6 32,-11 5 9,-2-3-37,-26-32-64,0-1-1,0 1 1,0-1 0,0-1 0,3 2-4,38 16 32,-22-9-6,-7-3 3,2-1 1,17 6-30,-17-7 14,0 0 0,-1 2 1,18 11-15,-13-9 62,0 0 1,0-2-1,0-1 1,2-1-1,22 4-62,34 11 50,-63-18-19,0 0-1,13 1-30,-19-5 10,0 2 1,0-1-1,0 2 1,-1 0-1,0 0 0,1 1 1,-2 1-1,5 2-10,-1 1 8,2-1-1,4 2-7,-4-4 27,0 0 1,9 2-28,-8-4 53,0 1 0,10 5-53,27 18 160,6-6-58,-26-5-76,-2-1-35,7-2-35,-10-7 9,27 7-3,-17-2 68,-19-5 16,16 6 80,1-2 1,32 5-127,-20-10 59,2 5-59,-13-7-29,-8 0 9,-1 1-1,0 1 21,5 1 18,-10-3 33,0-1 0,5-1-51,27-1-2,-25 0 11,19 4-9,7 2 65,-43-5 1,1-1 0,6-1-66,-7 0 54,0 1 0,7 1-54,6 3 42,13 1 1,9-3-37,2-4-22,-3 0 11,1 2-1,10 3 6,-28 1 1,8 2 16,-30-7-4,0 0 0,-1 0 0,1 0 0,0-1-13,-1 0 9,46-6 190,39 1-199,-9 7 102,16 0-14,-53-2-70,3-3-18,32-7 32,0 5 21,0-5-21,-41 7-27,7 0 22,26-7-27,171-39 5,-176 35 1,27-13 45,-9 2-17,-20 4-12,7-5-22,-21 6 13,1 3 0,39-7-13,34-8 73,-66 16 25,11 0-98,-15 4 91,23-9-91,-38 10 26,134-38-65,-102 28 46,-35 9 29,6-5-36,81-39-29,-77 35 17,33-17 17,-9-5 43,-15 17-24,-29 14-15,0-2 1,26-16-10,-4-4 17,48-32 5,-34 19 35,-5 6 3,28-16-51,-14 11-9,-1-5 0,76-61 96,-69 54-35,37-37-95,-64 46 34,-32 28 27,-1-1-1,9-12-26,14-29 32,-33 52-28,1 1-1,8-6-3,-2 2 4,112-99 70,-104 90-84,-2-1-1,-1-2 0,-1 0 0,12-20 11,-1 1 43,10-7-43,-22 30-8,-1-1 0,-1-2 0,-2 1 0,6-12 8,65-129 116,-30 52-120,-42 80 8,-3-1 0,9-32-4,10-29 62,35-59 82,-39 85-135,44-99-85,-48 117 82,1 0 39,-3 6 11,-3 0-41,-5 8-45,-2 0-1,4-24 31,-4 17 12,10-19 61,-1 0 2,-9 19-64,-5-3-52,0-12 41,-2 14-60,9-36 60,-6 35 27,-3 12 50,-3-1 0,-1-12-77,1 0 38,5-28-22,-2 15-17,1-44 12,0 44 16,-2 18-33,0-25 6,-4 27-15,0-8 9,-3-27 6,-8-4 48,5 11-16,-5 2-21,8 41-2,0-5 22,-2 0 0,0 1 0,-3 0 0,-7-21-31,-10-12 75,14 7-38,6 42-32,0 0 0,-1 0 1,-1 1-1,0 0 0,-1 0 0,-1 0-5,-61-79 85,60 79-73,-6-9-3,1 0 0,2-2 1,-1 0-10,-27-47-7,-10 3-85,16 24 72,21 26 31,3 6 6,0 0 1,-1 1-1,-1 1 1,1 0-1,-2 0 1,1 1-1,-3 0-17,-15-11 49,-82-49-1,74 38-33,25 19-8,-1 0 1,0 2-1,-7-5-7,-106-51 117,73 35-181,-6 9-16,20 2 75,17 8 117,-19-6-112,-167-59 229,164 62-140,0 2 0,-5 1-89,-5-1 68,-19-5-8,4 2-5,15 0-75,45 13 8,-39-13-39,18 1 50,21 10 11,0 0 0,0 0 0,-1 1-1,1 1 1,-1 0 0,-7-1-10,-16 0-2,4 0-10,0 0 0,-5-4 12,6 2-44,0 1 1,-25 0 43,21 2-9,-47-8 57,12 5 21,35 2-66,4-1-5,-1 2 1,-4 2 1,10 0 49,-1-1 1,-15-4-50,-2 1 45,-43 0 166,-45 6-211,49 0 82,-91-1 191,57 0-133,19 0-91,1 0-90,63-1 127,-32-6-86,31 2 53,-36 1-53,-91 4 182,95 0-135,-315 0 28,330 2-242,-31 5 167,26-2-135,27-3 29,-2-1-35,-51-1-398,57 0 313,0 0-52,4 0-6,0 0-59,-1 0-68,-1 0-79,-33-3-1262,21-1 501,7 0 131,0-2-90,15 3 471,-2 0-145,1 0-63,1 0-55,-1 1-44,-12 0-1085,-14 2-1201,40 0 3275</inkml:trace>
  <inkml:trace contextRef="#ctx0" brushRef="#br3" timeOffset="-199691.75">11738 3454 2176,'0'1'502,"0"1"-215,0 4-16,0-1-72,0-2 169,0-3-159,0 0 152,0 0 221,0 0-49,0 0-75,-3 0-15,-4 1-135,6-1-281,1 1 1,-1-1 0,1 0-1,-1 1 1,1-1 0,0 0-1,-1 1 1,1-1 0,0 0-1,-1 1 1,1-1 0,0 1-1,-1-1 1,1 0 0,0 1 0,0-1-1,0 1 1,-1-1 0,1 1-1,0-1 1,0 1 0,0-1-1,0 1 1,0 0 0,0-1-1,0 1 1,0-1 0,0 1-28,0 2 490,0-3-225,0 0-119,-3 2 105,-8 9 37,8-8 69,3-3-16,0 3 6,0 8-91,0-8-11,0-3 1,0 0 63,0 0 43,0 0 27,0 0 15,0 0 38,0 0-10,0 0-22,0 0-70,0 0-42,0 0-26,3 0 4,1 0-184,-1 1 34,8 4 349,-7-3-299,-1 1-69,0 0-105,2-1 258,-3-1-220,0-1 0,-1 0-1,1 0 1,-1 1 0,1-1-1,-1 1 1,1 0 0,-1-1 0,0 1-1,1 0 1,0 0-30,13 6 217,-11-6-162,0 0 0,1 0 0,-1 0-1,1-1 1,1 0-55,25 0 222,-13-1-94,6 1 25,-3 1-44,0 0-6,0-2 0,0 0 0,9-2-103,34-8 192,-30 7-81,6 0 290,22-7-401,-30 5 170,12-1-170,34 0 109,47-6-20,-39-2-69,21-2 69,-4-1 68,37 0 145,-14 3 20,-40 3-51,0 6-85,84 6 50,-81 1-118,11-1-119,16 0 53,-59 0 20,2 0 45,-56 0-42,-3 0-33,0 0-31,0 0-75,0 0 37,0 0 70,0 0-6,0 0 1,3 0 4,8 0-68,-8 0-49,-3 0 32,0 0 27,0 0 59,0 0-6,0 0 1,0 0 26,-3 0 21,-6 0-33,-14 1 55,5-5-74,8 1-40,0 0 1,0 1-1,0 0 1,-3 0 6,-50 0-107,46 1 120,-1-1 0,1-1 0,0 0 0,-9-4-13,1 1-4,-18-2 4,21 6-4,13 1 3,-1 0 1,0-1-1,-3 0 1,3-2 0,0 0 0,0 0 0,-4-4 0,6 4 0,0 0 0,0 1 0,0 0 0,0 0 0,0 1 0,-2-1 0,-40-2 0,24-1-2,-1 0-21,-3 4-37,26 2 56,0-1 0,0 1 0,0-1 1,0 1-1,0-1 0,0 0 0,0-1 0,0 1 0,0-1 0,0 0 0,-2-1 4,3 2 0,-1 0 0,0 0-1,0 1 1,1-1 0,-1 1-1,0 0 1,0 0-1,1 0 1,-3 1 0,-2-1-23,8 0 20,0 0 1,0 0 0,0 0 0,0 0-1,0 0 1,0 0 0,-1 0 0,1 0-1,0 0 1,0 0 0,0 0 0,0 0 0,0 0-1,0 0 1,0 0 0,0 0 0,0 0-1,-1 0 1,1 0 0,0 0 0,0 0-1,0 0 1,0 0 0,0 0 0,0 0-1,0 0 1,0 0 0,0 0 0,0 1-1,0-1 1,0 0 0,0 0 0,-1 0-1,1 0 1,0 0 0,0 0 0,0 0-1,0 0 1,0 0 0,0 0 0,0 0-1,0 1 1,0-1 0,0 0 0,0 0-1,0 0 1,0 0 0,0 0 0,0 0-1,0 0 1,0 0 0,0 0 0,0 1-1,0-1 1,0 0 0,0 0 0,0 0 2,0 1-8,0-1 1,0 1 0,0-1 0,0 1 0,1 0-1,-1-1 1,0 1 0,0-1 0,0 1 0,0 0-1,1-1 1,-1 1 0,0-1 0,1 1-1,-1-1 1,0 1 0,1-1 7,-1 1-3,1-1-1,-1 1 1,1-1-1,-1 0 1,1 0-1,-1 1 1,1-1-1,0 0 1,-1 0 0,1 0-1,-1 1 1,1-1-1,0 0 1,-1 0-1,1 0 1,-1 0-1,1 0 4,5 3 6,-5-2-9,1 0 0,0 0 0,-1 1 0,1-1 0,0 0 0,0-1-1,-1 1 1,1 0 0,0 0 0,0-1 0,0 1 0,0-1 0,1 1 3,31 0-72,-31-1 66,21 3-30,-3 2 37,4 1 40,8-4 23,-25-2-44,0 0 0,0 0 0,0 1 0,7 2-20,21 8 16,8-6 5,-8 6-16,-3-5-5,3 5-16,8-5-64,-5 5 6,3-6 90,-17 6 42,-12-7-28,-9-3-27,0 0 0,1 0 0,-1 1 0,0 0 0,0 0 0,-1 0 0,1 0 0,0 1-3,5 1 0,5 2-41,1 0 8,-4 0 50,-2 0 37,0 2 50,2 3-131,-7-3-11,-5 0 74,1-8-34,0 9 37,0-4-62,0-2 13,-3 2-12,-8 6 65,8-8 5,3-3 16,0 0-75,0 0-26,-3 0-32,-5 0-9,6 0 23,-2 0-42,4-3 39,0-2 18,0-11-118,0 10 121,0 3-27,0 3-69,0 0-17,0 0-47,0 0 32,0 0 42,0 0 54,0 0 21,0 0-27,0-3 38,0-8 42,0 11-4,0 0-1,1 0 1,-1 0 0,0 0-1,0 0 1,0 0 0,0-1-1,0 1 1,0 0 0,0 0-1,0 0 1,0 0 0,0 0-1,0 0 1,0 0 0,0 0-1,0 0 1,0-1 0,0 1-1,-1 0 1,1 0-1,0 0 1,0 0 0,0 0-1,0 0 1,0 0 0,0 0-1,0 0 1,0 0 0,0 0-1,0 0 1,0 0 0,0-1-1,0 1 1,0 0 0,0 0-1,-1 0 1,1 0 0,0 0-1,0 0 1,0 0 0,0 0-1,0 0 1,0 0 0,0 0-1,0 0 1,0 0-1,-1 0 1,1 0 0,0 0-1,0 0 1,0 0 0,0 0-1,0 0 1,0 0 0,0 0-1,0 0 0,-22 0-11,-25-1 0,22 5 44,2 7 15,1-5 10,14-4-44,0 0-1,1 0 1,-1 1-1,-2 2-13,-21 6-1,-14-2-53,30-6 10,0 0-1,-12 4 45,1 1-29,-10 4 26,0 1 37,-16 9 70,3 6 41,-3 11-90,21-15-52,24-19-3,1 0 0,0 0 0,0 1 0,0-1 0,1 1 0,0 0 0,-4 6 0,-9 10 5,10-15-43,4-3-62,2-2-233,0-1 62,1 0 54,-1-1 44,1 0 23,-1 1 36,-4-2-300,5 0 167,1 1 38,-2 0-388,2 0-108,-1 0-91,1 0-71,0 0-623,3 0-865,11 0-1565</inkml:trace>
  <inkml:trace contextRef="#ctx0" brushRef="#br4" timeOffset="-100892.98">15589 8817 4096,'0'-10'911,"0"6"-393,0 2-255,0 1-50,0 1-45,0 0-44,0 0-24,0 0 56,0 0-31,0 0 113,0 0 194,0-3 74,0-8 76,0 9-207,0 1-153,0 1 199,0 0-167,0 0 47,0 0 371,0 0-21,0-2-38,0 0-495,0-2-1,0 2 4,0 0-25,0 1 37,0 0 41,0-1 48,3 2 98,8 0-69,-8 0-43,-3-4-37,0 2-75,0 0-56,0-2-13,0 2 18,0-1 99,0 0-86,0 1-98,0 1 42,1-2 108,0 1 162,2 2 288,-2 1-219,1 0-140,-1 1-63,0-1-36,0 1-49,0 0-35,0 0-39,0 1-45,1 7 310,-1 2-36,0 11 118,0 15 21,2-16-193,2 8 174,-2 1 0,0 19-328,-3 88 638,0-45-154,0-31-123,0 0 42,0 0 52,0-1 58,3-11-117,2 0-74,1-1-87,-3-1-90,-3-38-200,0 7 59,0-12-60,0 0-52,0-1-77,0 2-94,0-1-114,0-5-51,2-2-72,4-7-167,-1-1-90,-2-2-82,-2-2-73,0 0-66,-1-1-58,0 1-49,-1-1-42,0-12-1423,1 2 210,-1 13 1371,0 3 317,0-1 42,-1-4-128,0-1 77,-2-4-60,-1-10-284</inkml:trace>
  <inkml:trace contextRef="#ctx0" brushRef="#br4" timeOffset="-100478.53">15373 8734 7808,'0'0'1059,"0"0"-390,0 0-153,0 0-51,0 0 29,0 0-103,0 0-105,0 0-108,0 0-111,0 0-52,0 0-107,0 0 68,0 0 69,3-3 83,0 0-94,0 0 0,1 1 0,-1-1 0,1 1 0,-1 0 0,1 0 0,0 0 0,1 0-34,33-10 176,7-2-37,-18 6-44,16 1 171,2 5 24,-16 2-152,-26 0-127,88 0 336,-2 0-97,-61 0-155,-13-1 12,0 1 0,0 1 0,11 2-107,0 3 164,-5 0-43,-1-4-33,-17-2-57,0 0 1,1 0-1,-1 1 0,0-1 0,1 1 0,-1 0 1,0 0-1,0 0 0,0 0 0,0 0 0,0 1 1,1 0-32,1 1 89,-5-3-78,0 0 1,1 0-1,-1 0 0,0 0 1,0 0-1,0 0 0,1 0 0,-1 0 1,0 0-1,0 0 0,1 0 1,-1 0-1,0 1 0,0-1 0,0 0 1,1 0-1,-1 0 0,0 0 0,0 0 1,0 1-1,0-1 0,0 0 1,1 0-1,-1 0 0,0 1 0,0-1 1,0 0-1,0 0 0,0 1 0,0-1 1,0 0-1,0 0 0,0 0 1,0 1-1,0-1-11,1 12 248,-1-1-60,-1-1-67,-3 2-37,-11 12-10,-7 9-53,5-8-11,-10 11-10,-18 13 17,-7 3-17,21-23-27,9-6-150,7-9 13,4-2-17,-1-1-53,2 0-44,0-1-66,0 0-74,1-1-85,9-9 503,-6 6-412,1-1-46,1 0-64,-1 1-86,2-1 53,0 1-54,-1 2-172,-2 4-449,6-12 1227</inkml:trace>
  <inkml:trace contextRef="#ctx0" brushRef="#br4" timeOffset="-99857.01">16353 8817 8064,'0'0'1059,"0"0"-390,0 0-153,0 0-51,0 0 29,0 0-96,0 1-95,0 0-90,0 3-65,0 6 18,0-3-26,0-4-32,0 0 38,0 2 45,0-1 51,0 8-64,0 20 259,-3-1 58,1-19-236,-2 8 104,1-3-110,0-2-91,1 23 129,2 34 271,-1 1 758,5 29-1320,7-19 731,-9-60-515,4 26 208,0-28-157,1 0 0,2 2-267,-6-14 74,2 4 109,0-1 0,1-1 0,0 1 0,7 10-183,11 5 331,6-5-93,-25-19-195,1 0 1,0 0-1,0 0 1,0-1-1,2 0-43,14 1 134,-20-3-114,0 0-1,0 0 1,0-1 0,1 1-1,-1-1 1,0 1 0,0-1-1,0 0 1,0 0-20,34-24 293,-20 17-197,12-9 38,-21 11-104,-1 0 1,-1 0 0,1-1-1,-1 0 1,1-2-31,-2 3 17,56-79 469,7-23-486,-36 48 173,-8 3-61,-5 0-48,-4-5-35,19-98 3,-28 140-14,-1 1 1,0-1-1,-2 0 0,-1 0 0,0-19-18,-2 19-18,-2 8-99,1 8 25,0 0-34,-1 0-39,0 1-42,1 1-252,1 0 71,1 1 62,-1-1 55,1 1 10,0 0 58,0-1 17,1 1-19,-1 0-11,0 0 32,-1 1-25,-1 0-73,0 1-330,-1 1-38,0 1-47,0-1-53,3-2 750,0 1-883,-1 0 94,0 0 89,1-1 84,-1 1 77,1 0 71,0 0 67,0 0 60,-1 0 2,1 0 69,0 0 59,0 0 47,0 1-40,1 2-115,-1-2 162,0-1-73,1 0-101,-1 0 118,0-1-36,0 11-1230,0 9-652</inkml:trace>
  <inkml:trace contextRef="#ctx0" brushRef="#br4" timeOffset="-99516.1">17249 8783 8320,'0'0'1127,"1"0"-416,0 0-162,0 0-56,2 1-40,-1-1-77,0 2-67,0-1-59,0 1-16,0 1-59,1 0-20,0 3 15,0-1-15,-1-2-19,0 0 14,0-1 44,-2-2-157,0 0 0,1 1 0,-1-1 0,0 1 0,0-1 1,1 0-1,-1 1 0,0-1 0,0 1 0,0-1 0,1 1 0,-1-1 0,0 0 0,0 1 1,0-1-1,0 1 0,0-1 0,0 1 0,0-1 0,0 1 0,0-1 0,0 1 0,0-1 1,-1 1-38,3 21 586,9 39 842,-10-56-1299,2 7 200,-1-1-38,2 11 189,0 1-119,-1-1-98,0-2-92,0 0-46,6 40 140,-6-37-123,-1 5-39,0-3-35,-3 43 29,0-17-8,1-19-57,0-17-59,0-7-25,0 0-37,0 0-45,0 1-55,0-3-15,0 1-48,0-1-52,0 1-59,0-1-61,0 0-67,0 0-73,0 0-76,0-4 203,0-2-36,0 1-558,0-1-73,0 0-64,0 0 431,0-1-54,-1-1 219,0-1-48,1 3 620,-4-6-1023,-4-18-1517,6 6 1202,2-11-537,0 29 1846</inkml:trace>
  <inkml:trace contextRef="#ctx0" brushRef="#br4" timeOffset="-99241.73">17216 8767 6016,'-22'12'1500,"13"-7"-891,0 2-22,6-4-346,-1 0-42,3-1-124,0-2-34,0 1 8,1-1 24,0 0 89,0 0 94,0 0 48</inkml:trace>
  <inkml:trace contextRef="#ctx0" brushRef="#br4" timeOffset="-98924.36">17199 8783 10560,'7'0'75,"-1"-1"1,1 0-1,-1 0 1,0 0-1,0-1 1,1 0-1,-1-1 1,-1 1-1,2-1-75,11-5 254,1 2 39,-3 2-30,-3 1-58,3 1-14,5-2 46,8-1 95,-5 1-2,-5-1-111,16-2 191,-6 5-53,59 2 495,-49 0-413,-23 3-97,-13-2-290,-1 0 1,1 0-1,-1 0 0,0 0 0,1 1 0,-1-1 1,0 1-1,1 1-52,-1-2 33,-1 0 0,0 0 0,0 1 0,0-1 0,0 1 0,0-1 0,0 1 0,0-1 0,0 1 1,-1-1-1,1 1 0,0 1-33,-1-2 27,0 1 1,1-1 0,-1 0-1,0 1 1,0-1 0,0 0-1,0 1 1,-1-1 0,1 0-1,0 0 1,-1 2-28,-12 27 239,11-25-210,-1 0 0,0-1 0,0 1 0,0-1 0,-3 3-29,-5 2 41,-6 7 14,2 10-6,-5 5 9,3-13-48,5-9-71,-18 14-73,18-13 34,-2 2-98,7-5 51,-1 1-39,1-2 28,1-2-70,-2 0-54,1 0-35,-12 9-799,17-10 391,4-1 452,3 3 18,1-1 58,1 1 52,1-1 42,2 0 25,1 0 37,-5-3 32,0 0 0,-1 0 0,1 0 0,0-1 0,1 1 9,31 1 68,-28 0-4,0 0 1,1 0-1,-1 1 1,5 2-65,9 4 167,0-3 52,3 2 118,0 2 81,-18-5-260,8 3 203,-6 0-15,-6-2-58,-1 1 70,-1 2 84,-2 1 95,-1 2-167,1 14 196,-2-22-490,1 0 0,-1 0 0,0 0 0,0 0 0,0 0 0,-1 0-76,-1 4 86,-2 0 0,1 0-1,-1-1 1,0 0 0,-1 0-1,0 0 1,0-1 0,0 0-1,-7 5-85,-28 21 350,-2-3-39,26-18-196,-31 17 136,-1-6-91,37-17-154,0 1 0,-11 7-6,4-2-55,-1-2-68,4-5-57,1-2-65,-1 0-87,4 1 27,1 1-65,0-1-98,0 0-89,1-3-97,-1-2-106,7 1 620,2 0-39,-1 0-40,1 0-35,0-1-352,2 0-115,0 0 75,1 1-52,3-2-423,0 0-59,7-5-1616,-7 4 1906,-1 0 46,0-1 62,0-1 50,1-1-97,2-5-358</inkml:trace>
  <inkml:trace contextRef="#ctx0" brushRef="#br4" timeOffset="-98353.2">18196 8734 6656,'0'0'899,"0"0"-330,0 0-130,0 0-42,0 0 25,0 0-79,0 0-76,0 0-73,0 0-43,0 0 66,0 0 31,0 0 107,0 0 82,0 0 65,0 0 596,0 0-63,0 0-468,0 0-249,0 0-126,0 0 198,0 0-60,2 2 60,9 9 495,-9-9-462,-1 0-96,0 0-86,-1 0-70,1 0-41,-1 0-60,-1 3 10,0-3-7,1-1 76,0 10 282,0 1-79,0-1-71,0 1-61,0 3 7,0 1-73,0 34 183,0-28-105,0-7-33,-2 0 0,0-1 1,-1 6-200,-4 21 352,5-2 362,1 31-714,2-35 246,1 12 70,4-4-93,0 2-70,-4 3-51,0-16-56,5 5 93,-6-31-98,0-1-1,0 1 1,1-1 0,0 0 0,0 1-1,1-1 1,-1 0 0,1 0 0,0-1-1,1 2-40,6 0 91,-3-4-43,12 10 53,-16-9-83,1-1 0,-1 0 1,1 0-1,0 0 1,0 0-1,0-1 0,1 1-18,30 2 125,2-4-64,-10-1-65,-20 0-13,-1 1 0,0-1 1,0 0-1,0-1 0,0 0 1,1 0 16,15-4-37,-7 4 62,9 2 5,1 0-98,-23 0 52,0 0-1,0 0 0,0 1 1,0-1-1,0 0 0,0 1 1,0-1-1,0 1 1,2 0 16,7 8-223,-10-8 206,2 1-285,0 0 108,1-2 46,1-1 20,-4 1 41,-1 0 13,3 0-343,-3 0 66,0 0 84,0 0-35,3 3-383,2 2-90,-2-2 339,0 0-43,-2-2-50,0 0-44,-3 2-672,-3 2 110,0 0-100,4-4 763,0 0-125,1-1 39,-1 1 38,1-1 35,-1 0 35,1 1 33,-1-1-324,0 1 116,-1-1 103,1 0 92,0 0 82,0 0 20,0 0 81,-1 0-41,0 0-57,1-1 160,1 1-74,-1 0-105,1 0 93,0 0-53,-1 0-511,0 0 48,1 0-108,-1 0-396</inkml:trace>
  <inkml:trace contextRef="#ctx0" brushRef="#br4" timeOffset="-97978.13">18876 8783 7296,'0'0'1002,"0"0"-370,0 0-145,0 0-48,0 0 26,1 0-86,-1 0-77,2 0-67,1 0-24,5 0 207,-6 0-79,-1 0 288,-1 0 482,0 0 91,0 3 59,0 0-948,0 0-45,1 0-41,-1 0-36,1 1-4,1-1-39,-1 3 17,2-1-47,1 5 82,-2-3-14,1 17 404,-3-1-65,2 13 212,3-10-220,3 24 549,-7-29-633,-1-6-138,0-2-65,0 3-8,0-2-68,3 28 166,8 13 2,-6 3-96,2-34-175,-3-6-45,-2-12-10,-1 0 0,-1 0 0,1 0-1,-1 1 1,0 2 6,-1 17 21,1-25-24,0 25 17,0-16-63,0 1-77,0-3-61,0 0-93,0-1-111,0-4 148,0 0-34,0 0-148,0-3 101,0 0 15,0 0-46,0 0-162,0 0-73,0 0-59,0 0-48,0 0 168,0 0-45,0 0 152,0-1-40,0 0 40,0 0-39,0 0-42,0 0-49,0-2-369,0-1-86,0-11-2490,0 11 2781,0-1 35,0 1 75,0 0 38,0-5-469,0-3-75,0-6-407</inkml:trace>
  <inkml:trace contextRef="#ctx0" brushRef="#br4" timeOffset="-97611.86">19640 8700 8064,'6'0'1059,"-3"0"-390,0 0-153,-1 0-51,-1 0 29,0 0-100,-1-1-100,0 0-100,0-1-108,0-1-48,0-3-45,0 3 37,0 3 74,0-3 66,0-3-42,0 1 59,0 3 74,-2 1 65,0 1-257,1 0 1,-1 1-1,1-1 1,-1 0 0,1 0-1,-1 1 1,1-1 0,-1 1-1,1 0 1,-1-1-70,-9 8 457,1 3-34,-8 17 392,7-7-236,3-4-75,-1 0 0,-7 7-504,-14 14 713,20-28-413,1 1 1,1 1-1,0-1 1,-4 10-301,-11 28 864,20-41-751,-3 3 177,1 1 0,0-1 0,-3 12-290,3 9 503,6-15-205,3 2 40,-1-9-132,1 0 0,0-1-1,0 1 1,3 2-206,1 4 265,-6-12-173,1 0 0,-1 0-1,1 0 1,0 0 0,0-1 0,2 3-92,7 5 232,2-2-33,9 3 156,0-7-105,1-4-86,0-1-70,1-1-51,-15 1-45,-1-1-42,-1-1-39,1 0-33,8-3-205,0-1-89,-4 1 13,20-4-587,-17 6 376,1 1-125,-2-2-70,-6 0 239,0-1-62,-1-2-77,1 1-91,-1 0 1,0 0-94,1 1-106,0 0-116,-5 3 422,1 0 0,-1-1 0,0 1 0,0-1-1,0 0 1,1-1 687,4-7-1607,1-9-748</inkml:trace>
  <inkml:trace contextRef="#ctx0" brushRef="#br4" timeOffset="-96279.3">16237 10277 6400,'0'-4'720,"0"-7"1101,0 8-1324,0 0-71,0 2-230,0-1-33,0 1-39,0-1-43,0 1-46,0 0-51,0 1-55,0-1-60,0-1 358,2 1 202,-1 1-257,0 0-39,1 0 35,0 0-100,-1-1-75,2 0-74,-2 0 108,0 0 31,-1 0 39,1 0 47,-1 1 52,0-1 31,1 0 54,-1-1 58,0 1 65,0 0 69,0 0 75,0-1 79,0 1 86,-3 6-68,-8 23-21,5-5-320,-1-3-79,-1-3-62,0 1-45,-18 42 117,11-14-171,0 2 65,2 2 87,0 2 112,5-21-68,1-4 174,-2-1 0,-8 15-434,-3 11 485,7-12-131,4 5-20,-1 6 25,7-42-292,0-1 0,-1 0 0,-3 6-67,-4 11 130,10-22-108,-5 11 64,6-13-86,0-1-1,-1 0 1,1 0 0,0 0 0,0 0-1,0 1 1,-1-1 0,1 0 0,0 0-1,0 0 1,0 0 0,-1 0 0,1 0-1,0 0 1,0 1 0,-1-1-1,1 0 1,0 0 0,0 0 0,-1 0-1,1 0 1,0 0 0,0 0 0,0 0-1,-1 0 1,1 0 0,0-1 0,0 1-1,-1 0 1,1 0 0,0 0 0,0 0-1,-1 0 1,1 0 0,0 0 0,0 0-1,0-1 1,0 1 0,-1 0 0,1 0-1,0 0 1,0-1 0,0 1 0,0 0-1,-1 0 1,1 0 0,0-1-2,0 0-1,-1 1 1,1-1-1,0 0 1,0 1-1,0-1 1,-1 0 0,1 0-1,0 1 1,0-1-1,0 0 1,0 0-1,0 1 1,0-1 0,0 0-1,1 1 1,-1-1-1,0 0 1,0 0 0,0 1-1,1-1 1,-1 0 2,9-31-77,1-19-130,2-13-37,9-15-79,-6 27 154,0 9 74,0 2 58,12-35-19,-16 43 52,2 0-1,0 0 0,6-6 5,2 6 2,-3 3 24,-6 10 33,-5 2 29,-1 0 47,-4 6-21,1-3 76,-2 15-180,-1-1 0,1 1 0,-1-1 0,0 1 0,1 0 0,-1-1 0,1 1 0,-1-1 0,1 1 0,0 0 0,-1 0 0,1-1 0,-1 1 0,1 0 0,-1 0 0,1 0 0,0-1 0,-1 1 0,1 0 0,0 0 0,-1 0 0,1 0 0,-1 0 0,1 0-10,13 0 160,-14 0-157,1 0 0,-1 0 0,0 0 0,0 0 0,0 0 0,1 1 0,-1-1 0,0 0 0,0 0 0,1 0 0,-1 0 0,0 0 0,0 0 0,0 0 0,1 0 0,-1 1 0,0-1 1,0 0-1,0 0 0,0 0 0,1 1 0,-1-1 0,0 0 0,0 0 0,0 0 0,0 1 0,0-1 0,0 0 0,0 0 0,0 0 0,0 1 0,1-1 0,-1 0 0,0 0 0,0 1-3,4 11 64,1 1 0,-2 0 0,2 10-64,8 27 128,-8-31-39,0 0-1,0 13-88,3 8 61,2-4-69,-1-13 5,15 34 70,-22-53-52,1 0 1,-1-1 0,0 1-1,1-1 1,0 0 0,0 0-1,0 0 1,2 2-16,3 2 35,-7-6-30,0 0 1,0 0-1,0 0 1,0 0-1,0 0 1,0-1-1,1 1 0,-1 0 1,0-1-1,0 1 1,1-1-1,-1 1-5,1-1 5,0 0-1,0 0 1,-1 0-1,1 0 1,0 0-1,0 0 1,0-1-1,-1 1 1,1-1 0,0 1-1,1-2-4,8-1 18,8-1 27,-14 3-31,-1 1 0,0-1 0,0 0 1,1-1-1,-1 1 0,0-1 0,0 0 0,0 0 0,-1 0 1,4-2-15,26-25 92,-22 18-92,-1 0-1,-1-1 1,0 0 0,0 0 0,-1-1-1,0-1 1,14-33 0,5 9-16,-4-7-53,-4 20 43,-3 9 64,-4 5 46,-3 3 5,-1 2 43,-1 4-8,-1 1 38,-6 1-152,1 0 0,-1 0 0,0 0 0,0 0 0,0 0 0,1 0 0,-1 0 0,0 0 0,0 1 0,1-1 0,-1 0 0,0 0 0,0 0 0,0 0 0,1 0 1,-1 0-1,0 1 0,0-1 0,0 0 0,0 0 0,1 0 0,-1 1 0,0-1 0,0 0 0,0 0 0,0 0 0,0 1 0,0-1 0,0 0 0,0 0 0,1 0 0,-1 1 0,0-1 1,0 0-1,0 1-10,4 8 150,9 16 99,-3 4-88,-8-15-106,-1 0 0,0-1 1,-1 8-56,2 31 100,2-19-37,3 16-18,-4 2-51,-3-43-147,0 0 38,0 9-17,0-1 107,0 1 77,0 41 333,0-46-345,0 0-44,0 2-66,0 0-86,0 0-104,0 0-121,0-3-41,0 1-107,0 0-115,0-6 275,0 0-33,0-1-33,0 1-36,0 0-37,0 0-37,0 0-39,0 0-41,0 0-41,0 0-43,0-4 285,0 0-41,0 0-35,1 0-34,0 1-619,0 0-91,2-1-330,-3-1 1448,0-1 1,1 0-1,-1 0 1,0 0-1,0 0 1,1 0-1,-1 0 1,0 0-1,0 0 1,1 0-1,-1 0 1,0 0-1,1 0 1,-1 0-1,0 0 1,0 0 0,1 0-1,-1-1 1,0 1-1,0 0 1,1 0-1,-1 0 1,0 0-1,0-1 1,1 1-1,-1 0 1,0 0-1,0 0 1,0-1-1,0 1 126,2-2-956,-1 0 66,-1-2-113,0-2-430</inkml:trace>
  <inkml:trace contextRef="#ctx0" brushRef="#br4" timeOffset="-95895.96">17133 10228 9856,'-4'8'861,"-3"8"1255,8-16-2034,-1 1 1,0 0 0,0-1 0,0 1-1,1 0 1,-1-1 0,0 1-1,0-1 1,1 1 0,-1-1 0,1 1-1,-1-1 1,0 1 0,1-1 0,-1 1-1,1-1 1,-1 0 0,1 1-1,-1-1 1,1 0 0,0 1 0,-1-1-1,1 0 1,-1 0 0,1 1-83,0-1 9,0 1-1,0-1 1,0 1 0,0 0-1,0 0 1,0-1-1,0 1 1,-1 0 0,1 0-1,0 0 1,0 1-9,4 12 146,-3 3 47,-2 2 46,-1 0 61,3-1 44,3-1 67,-3-11-174,0 1 0,0 0 1,-1 0-1,0 0 0,0 0 1,-1 4-238,0 10 315,0 24 252,3-14-132,2-6-59,-2-9-34,0 1 1,-2-1-1,1 9-342,-2 8 432,0 0-38,0 1-57,0 2-71,0-32-250,0-3-11,-1 0 0,1 0-1,0 0 1,0 0 0,0 1-1,0-1 1,0 0 0,1 0-1,-1 0 1,0 0 0,0 0-1,1 0 1,-1 0 0,0 0-1,1 0 1,-1 0 0,1 0-1,-1-1 1,1 1 0,0 0 0,-1 0-1,1 0 1,0-1 0,0 1-1,-1 0 1,1-1 0,0 1-1,0 0 1,0-1 0,0 1-1,0-1 1,0 0 0,0 1-5,17 13 80,-5-3-45,-11-10-35,-1 0 0,0-1-1,1 1 1,-1-1 0,1 1-1,-1-1 1,1 1 0,-1-1 0,1 0-1,-1 0 1,1 0 0,-1 0 0,10 0-156,19 0-183,-17 0 167,-1 0-31,0 0-68,1 0-137,-7 0 153,1 0-38,-1 0-43,1 0-45,-1 0-51,1 0-52,-2 0 37,0 0-42,1 0-44,-1 0-46,0 0-47,1 0-51,-1 0-52,0 0-54,0 0-57,1 0-59,-1 0-60,0 0-63,0 0-65,0 0-67,0 0-69,0 0-72,-3 0 582,-1 0 43,-1 0-91,0 0-332</inkml:trace>
  <inkml:trace contextRef="#ctx0" brushRef="#br4" timeOffset="-95585.63">17100 10543 8320,'0'0'1093,"0"0"-403,1 0-158,1 0-53,1 0-35,0-1-83,1 0-76,-1 0-68,2-1-35,-1 0-72,2-2-52,1 0-86,5-4-99,-7 5 103,1 1 61,-1 0 96,21-1-89,-18 3-34,-1 0 1,1 0-1,-1-1 1,4-1-11,22-9-27,-19 8-7,-11 3 26,-1 0 0,1-1-1,0 0 1,-1 1 0,1-1 0,-1 0-1,2-1 9,12-11-84,1-2-63,-7 7 27,0 0-40,6-4-168,-8 6 118,-1 0-34,1 0-38,-1 0-40,-1 1-42,0-1-46,-1 1-86,0 0-33,0 0-34,-1 1-35,2-2-279,5-4-902</inkml:trace>
  <inkml:trace contextRef="#ctx0" brushRef="#br4" timeOffset="-95075.28">17050 10361 8960,'0'-1'1218,"1"0"-449,1 0-176,1-2-59,-3 3-510,3-4 422,2 0-87,0 0-77,0-1-68,3-1-33,0 0-69,2 0-45,6-1-45,3 3 43,-6 1 94,0 0 1,12-6-160,-9 3 85,2 2 57,1 1 48,0-1 37,3 1 81,-11 1-50,0-1 1,0 0 0,6-2-259,0-2 247,0 1-39,29-8 355,-27 10-296,22-2 407,-3-2-120,-2-1-103,-1-4-87,-14 6-170,-1 2-49,3 2-21,12 2-1,-13-2-17,-2-5 10,-15 5-71,-5 3-40,0 0 1,1 0-1,-1-1 0,0 1 1,0 0-1,0 0 0,0 0 1,1 0-1,-1 0 0,0-1 1,0 1-1,0 0 0,1 0 1,-1 0-1,0 0 0,0 0 1,0 0-1,1 0 0,-1 0 1,0 0-1,0 0 0,1 0 1,-1 0-1,0 0 0,0 0 1,0 0-1,1 0 0,-1 0 1,0 0-1,0 0 0,0 0 1,1 0-1,-1 1 0,0-1 1,0 0-1,0 0 0,1 0 1,-1 0-1,0 0 0,0 0 1,0 1-1,0-1 0,0 0-5,18 11 371,-15-10-325,-1 0 0,0 0-1,0 0 1,0 0 0,0 0 0,0 1 0,-1-1 0,1 0 0,0 1-1,-1 0 1,1 0-46,-1-1 22,0 1-1,0-1 0,0 1 1,-1 0-1,1-1 0,-1 1 0,1-1 1,-1 1-1,0 0 0,0-1 1,1 1-1,-1 0 0,0 0-21,2 26 152,3-4-54,-2-13-67,-1-1 0,0 1 0,-1-1 0,0 1 1,-1 0-32,0 36 97,0 31 207,0-15-51,0-27-155,-1 14 63,0 3 72,6-1 34,1-28-172,-4-20-77,-1 1 0,1-1 0,-1 1 1,0 0-1,-1 0 0,1 0 0,-1 0 0,0 2-18,0-4 2,-1-1 0,1 1 0,1-1 0,-1 1 0,0-1 0,1 1 0,-1-1 0,1 1 0,0-1 0,-1 1 0,1-1 0,0 0-1,1 0 1,-1 1 0,0-1 0,1 0 0,-1 0 0,1 0 0,0 0-2,12 15 0,-14-16 0,1 0 0,-1 0 0,1 0 0,-1 0 0,1 0 0,-1-1 0,1 1 0,-1 0 0,1 0 0,0 0 0,-1-1 0,1 1 0,0 0 0,0-1 0,0 1 0,-1-1 0,1 1 0,0-1 0,0 1 0,0-1 0,0 1 0,0-1 0,0 0 0,0 0 0,0 1 0,0-1 0,0 0 0,1 0 0,11 2 11,3 3 9,4 0-25,0-1-39,1-3-43,2-5-48,-7-1-85,1-1-72,2 2-101,-7 2 64,0-1-50,-2-1-53,1-2-51,-4 1-85,-1 1 64,0 0 55,0-1 46,5-2-290,12-11-776,-16 12 958,0 0-74,0-1-115,-3 4 303,0-1-36,0 0-40,0 0-43,0 0-45,1-1-51,25-25-2433</inkml:trace>
  <inkml:trace contextRef="#ctx0" brushRef="#br4" timeOffset="-94827.13">17797 10510 8960,'0'0'1218,"1"0"-449,0 0-176,0 0-59,5 0-110,0 0-56,0 0-50,0 0-49,1 0 4,1 1-62,0-1-57,0 0-50,0-1-43,0 1-37,7-1-60,-6 0-38,-1 0 1,0-1-1,0 0 1,2-1 73,-1 0-22,0-1 40,-4 2-55,0-1 1,1 1-1,-1 0 0,1 0 0,0 1 0,0-1 1,-1 1-1,1 0 0,0 1 0,4 0 37,6-2-212,-13 2 171,0-1-1,1 0 1,-1 0-1,0 0 1,0-1-1,0 1 1,0-1-1,2-1 42,4-4-188,0-1-100,-4 3 95,-1 0-41,1 1-44,-1-2-49,1 1-45,0 0-55,0 0-61,0 0-66,1-1 63,-1 0-50,3-1-159,4-5-405</inkml:trace>
  <inkml:trace contextRef="#ctx0" brushRef="#br4" timeOffset="-87045.51">17797 10327 1152,'0'-2'384,"1"-6"-222,0 8-151,-1-1-1,0 1 1,0 0 0,1-1-1,-1 1 1,0-1-1,1 1 1,-1 0 0,0-1-1,1 1 1,-1 0-1,1-1 1,-1 1-1,1 0 1,-1 0 0,1-1-1,-1 1 1,1 0-1,-1 0 1,1 0 0,-1 0-1,1 0 1,-1 0-1,1 0 1,-1 0-1,1 0 1,-1 0 0,1 0-11,1 0 173,-1 0 48,1 0 313,5-1-244,-3-2-41,-1-1-53,-3-2-62,3 0 53,8-8-107,-9 11 47,0 0-40,1-3-20,-1 4-85,0 0-38,2-2-216,-3 3 201,0 1 71,0-1 71,0 1 88,-1-1 109,0 0-88,0 0 34,0 1 37,0-2 39,0 1 40,1 0 45,-1-1 45,0 0 48,-3 2-121,-6 2-81,8-1-253,1-1 1,0 1 0,-1-1 0,1 0 0,-1 1 0,1-1 0,0 1-1,0-1 1,-1 1 0,1-1 0,0 1 0,0-1 0,-1 1 0,1-1-1,0 1 1,0-1 0,0 1 0,0-1 0,0 1 0,0 0 0,0-1-1,0 1-13,0 2 336,0-3 80,-2 0-181,1 0-49,-1 0-45,1 0-35,-1 0 29,-2 0 5,2 0-16,-1 0 425,3 0-42,0 0-43,3 0 0,10 0 97,1 0-92,-3 1-171,0-1-42,0 0-38,0 0-34,10-1 100,-2-2-85,6-3 73,-4 1-53,2 2-48,3 1-37,-3-5-48,-6 2-50,47-11 6,-46 12-72,-4 4-74,7-2-135,-5-3-14,-8 2 53,1 0-72,-1 2-80,0-1-75,1 1-63,-1 0-49,5-4-396,7-4-560,-20 9 1493</inkml:trace>
  <inkml:trace contextRef="#ctx0" brushRef="#br4" timeOffset="-86598.84">18511 10327 5632,'0'0'1226,"0"0"-861,0 0-36,0 0 20,0 1-68,-1-1-61,-1 2-57,-1 1-32,-5 5 74,6-6-42,1-1 149</inkml:trace>
  <inkml:trace contextRef="#ctx0" brushRef="#br4" timeOffset="-86352.69">18494 10361 10720,'3'-3'1061,"3"-3"-578,-1 1-43,1 2 317,-1 2-463,0 0-48,1-1 5,3-3 76,5-1 83,-3 2-71,22-8 189,11 7-70,-5-6-63,-7 5-189,-9 2 100,21-6-306,-17 2 63,-3 1 7,-1 1-1,20-3-69,-5 4 12,-14 3-52,0-2-1,17-4 41,-12-1-34,33-11 31,-41 12-41,-2 1-35,-1 0-53,1-1-64,1 0-78,-14 6 102,11-4-224,-9 4 201,-1 0-24,0 1-63,1 0-128,-3 0 158,-1 1-35,0-1-39,1 1-42,0 0-45,-1 0-49,1 0-199,0 0-80,-1 0-2,7 0-1435,-8 0 1275,0 0-97,-2 0 73,0 0-113,-1 0-441</inkml:trace>
  <inkml:trace contextRef="#ctx0" brushRef="#br4" timeOffset="-85931.15">18909 10228 3968,'0'0'911,"0"0"-393,0 0-254,0 0-45,0 0 125,0 0 47,0 0-196,0 0 130,0 0 241,0 2 378,0 0-819,0 0 44,0 2 270,0 0 56,0 8 754,0-8-898,0 0-42,0 1-30,1-1-88,0 1-109,0-3-88,-1 0-34,3 5 187,4 19 448,-3 8 108,-5-16-374,1 12 220,1-13-227,2 1 41,1 1-79,4 16 212,-6-4-103,-2-20-426,0 0 37,0 13 93,0-1 77,0 34 306,0-40-373,0 1-45,0 4-67,0-1-110,0-10-1,0 0-42,0 0-47,0 0-51,0 0-53,0 0-60,0 0-61,0-1-66,0-8-4,0-2-65,0 1-55,0-1-42,0 0-461,0 0-644</inkml:trace>
  <inkml:trace contextRef="#ctx0" brushRef="#br4" timeOffset="-85158.23">19391 10327 6272,'-12'12'842,"5"-5"-310,1-2-121,0-1-42,2-1-58,1-1-44,0 0-51,2-1-45,0 0-38,0 1 18,3 1-15,4 5 42,-4-1 93,0 0 38,-3 17 751,1-12-433,-1-4-299,0-1-76,-2 3 14,0-2-86,-3 9 106,5-12-189,0 1 0,0 0 0,1 0 0,0 4-97,-1 10 253,-1-7-41,1-9-148,-4 16 251,1-1-48,0 18 154,4-2 5,0-1-93,0-2-73,0 0-53,0-42-138,0-1-38,0-12-57,0-46-320,1 62 298,-1 0 0,1 1 1,0-1-1,1 1 0,1-5 48,3-14-102,-4 13 60,-1 0 1,0 1-1,-1-3 42,0 7-11,0-1 0,1 0 0,-1 0 0,1 1 0,1-1 0,0 1 0,0-1 0,0 1 0,4-6 11,2-5-15,16-28 34,-9 27-58,4 5-86,-18 13 118,0 1-1,-1 0 1,1-1 0,0 1 0,0 0-1,-1 0 1,1 0 0,0 0 0,0 0 0,0 0-1,0 0 1,-1 0 0,1 0 0,0 0-1,0 0 1,0 1 7,13 7-61,-10-4 54,0 0-1,0 0 1,-1 0 0,1 1 0,-1 0 7,6 8 12,9 14 128,-14-22-73,-1 1-1,0 0 1,0 0-1,0 0 1,1 5-67,0 8 134,-2-11-78,0 0 1,0 0-1,1-1 0,0 1 1,0 1-57,12 21 271,4 14 81,-1 0 4,-3-13-77,-9-16-123,0 2 84,6 14 258,-8-23-362,1-2-35,-1-3 45,0-2 49,1-3 84,1-4 181,-1-4-21,-2 4-199,-1 0-91,-1 2-62,2-11 189,0 0-67,2-3-34,1-5 1,-3-3-68,-3 10-99,1 1 1,1-1 0,3-12-10,-2 12-1,-1 0 0,0 0 0,-1-13 1,1 5-18,0-1-1,3-5 19,-2 5-61,0 0-1,-1-7 62,-2 29-26,0-1 0,0 0 0,1 0-1,0 0 1,-1 1 0,1-1 0,1 0-1,-1 1 1,0-1 0,1 1 0,0-1-1,0 1 1,0-1 26,4-4-125,0-1-55,0 2-34,0-1-66,-1-1-74,1-1-88,6-10-834,-6 12 690,-2 4 222,0 0-40,0 0-47,0 1-58,0 0 36,-1 0-52,1 1-55,0-1-61,0 0-67,0 1-70,1 0-78,-1-1-80,-2 3 541,-1-1 0,0 1 0,1 0 0,-1-1 0,1 1 0,-1 0 1,1 0-1,-1 0 0,1 0 0,0 0 395,-2 0-3</inkml:trace>
  <inkml:trace contextRef="#ctx0" brushRef="#br4" timeOffset="-78475.84">20603 10277 2560,'0'-9'557,"0"5"-239,0 1-71,0 3 55,0 0 28,0 0-47,0 0 72,0 0 250,0 0 408,0 0-10,0 0-650,0 0 131,0 0 252,0 0-154,0 0-267,0 0-140,0 0-43,0 3 24,-1 0-87,1 1 42,-8 10 589,6-10-559,-1-2-100,0 1 439,3 0-38,0 8 6,0-8-69,0-3-27,-3 0-112,0 0-196,2 0-17,-3 0 12,-5 0 45,-7 0 69,5 0 28,11 0-178,0 0 1,0 0 0,0 0-1,0 0 1,0 0-1,0 0 1,-1 0-1,1 0 1,0 0-1,0 0 1,0 0 0,0 0-1,0 0 1,0 0-1,0 0 1,0 0-1,0 0 1,-1 0-1,1 0 1,0 0 0,0 0-1,0 0 1,0 0-1,0 0 1,0 0-1,0 0 1,0-1-1,0 1 1,0 0 0,0 0-1,0 0 1,-1 0-1,1 0 1,0 0-1,0 0 1,0 0-1,0 0 1,0 0 0,0 0-1,0-1 1,0 1-1,0 0 1,0 0-1,0 0 1,0 0-1,0 0 1,0 0 0,0 0-1,0 0 1,0 0-1,0 0 1,0-1-1,0 1 1,0 0-1,0 0 1,0 0 0,0 0-4,0-11 138,0 8-31,0 0 5,-2-11-43,-9-2-26,8 11-28,3 4-12,0 0 1,-1 1-1,1-1 0,0 0 1,-1 1-1,1-1 0,-1 0 0,1 1 1,0-1-1,-1 1 0,1-1 1,-1 1-1,0-1 0,1 1 0,-1-1 1,1 1-1,-1 0 0,0-1 1,1 1-1,-1 0 0,0-1 0,0 1-3,-4-2 14,-5-8 38,3-3-43,7 12-11,-1-1-1,1 0 1,-1 1-1,0-1 1,0 1 0,0-1-1,0 1 1,0-1-1,0 1 1,0 0-1,-1-1 1,1 1-1,0 0 1,-2-1 2,-30-14 43,31 15-47,1 1 1,-1-1-1,0 1 1,1-1-1,-1 1 1,0 0 0,1 0-1,-1 0 1,0 0-1,0 0 4,-12-3-67,5-2 43,8 4 25,-1 0 0,1 0 0,-1 0 0,1 0 0,-1 1 0,0-1 0,1 0 0,-1 1 0,0-1 0,1 1 0,-1 0 0,0-1 0,0 1 0,0 0-1,-5 0 15,5 0-12,-1 0 0,1 0 1,0 0-1,0 0 0,-1 0 0,1 0 1,0 1-1,0-1 0,-1 1 1,0 0-4,-3 2 21,0 0 17,-1 0-1,1 1 0,-1 0 0,1 0 1,1 0-1,-2 1-37,2 0 42,-1 0 0,0 0-1,0-1 1,0 0 0,0 0 0,-7 2-42,-13 8 174,-2 9 73,1 9-36,19-22-131,1 2 1,0-1-1,0 1 0,1-1 1,1 2-1,0-1 0,-1 5-80,-1 15 185,1-3-64,3-10-54,-2 17 46,5-28-105,0 0 0,1 0-1,0 0 1,1 6-8,11 30-14,0-12 47,-8-19 2,-1-3-17,12 25 81,1-9 56,3 0 84,-8-9-62,12 8 69,21 7 195,-31-23-323,-10-6-99,0-1 0,0-1 0,-1 1 0,1 0 0,0-1 0,3 1-19,30 3 75,-7-4 39,17-2-114,-13 0 81,-16 2-45,-14-1-30,0 0 0,1 0 0,-1 0 0,1 0 0,-1 0 0,0-1 0,1 0 0,-1 0 0,0 0 0,4-2-6,-3 0 20,0 0-1,0-1 1,0 0-1,-1 0 1,3-2-20,13-15 36,-8 8-37,15-17-79,-21 21 15,-1-1-37,2 0-45,1-3-56,-1 3-26,2-3-58,-3 4 8,-1 1-37,-2 1-98,-1 3-99,-1-1 70,-6-8-825,2 8 651,1 2 294,1 1-37,-1-1-42,1 0-50,0 0-56,0 1-63,1-1-68,0 0-76,0-1-93,0-1-486,0-3-876,0 4 1165,0 0 57,0-5-853</inkml:trace>
  <inkml:trace contextRef="#ctx0" brushRef="#br4" timeOffset="-78073.76">20387 10560 4096,'1'-9'773,"0"6"-433,0 1-35,1 1-35,1 0-37,-1 0-40,2 1-41,-2 0 211,-1 0-80,-1 0 78,0 0 291,0 0 553,0 0 38,0 0-102,0 0-505,2 0-280,8 0 141,1 0-61,-1 0-54,0 0-50,1 0-47,-1 0-40,12 0 138,3 0-67,-3 0-127,29 0 197,-35 0-229,-1 0 43,13-2 29,-9-2-119,1-1-34,16-3 21,-17 3-65,-8 3-4,-1-1 0,1 1 0,-1 1 0,9 0-28,-3 1 1,9 0-20,-2-3-48,-9-4-84,-10 5 61,1-1-35,1 2-46,1 0-60,-5 1 147,4 0-225,0 0-39,-1 1-107,0 0-269,-4 3-270,-3 0 543,-2 0 56,-2-1-1050,0-2 845,0 1 107,0 2 1,-2 3-138,1 0 93,2-3 126,0-1 11,-1-1-69,-1 0-75,0-1-61,-7 2-683,12-2 1032,0 0 1,0 0-1,0 0 1,0 0-1,1 0 1,-1 1-1,0-1 1,1 0-1,-1 1 1,1 0 255</inkml:trace>
  <inkml:trace contextRef="#ctx0" brushRef="#br4" timeOffset="-77761.93">20619 10560 3200,'0'0'706,"0"0"-303,0 0-90,0 0 36,0 0-41,0 0-57,0 0 74,0 0 230,0 0 325,0 0-48,0 0-21,1 0-333,1 2-204,9 10 243,-9-11-182,-1 1-71,0 0-61,-1-1-52,0 2-26,0-1-45,0 4 42,-1-4-34,1 1 80,2 17 397,3 0-47,2 6-1,-5-13-286,-1 1 0,0 0 0,0 0-231,-1 16 290,-1 1-47,0-7-86,1-1-41,0-8-86,0 19 97,0-13-104,0-10-57,0 1-49,0 0-58,0 0-69,0-9 1,0 0-51,0 1-102,0 2-236</inkml:trace>
  <inkml:trace contextRef="#ctx0" brushRef="#br4" timeOffset="-32986.36">20370 11655 8576,'0'1'1150,"0"-1"-423,0 1-166,0 0-55,0 1-160,1 0-47,-1 0-43,1-1-39,0 1 46,1 0-65,0 0-49,0-1-36,3 3 131,-4-1-116,0 0 73,0 1 94,2 4 500,1 1-490,0 2 39,8 34 878,-7-26-736,-3-9-225,1 7 33,-3-1-86,0-10-137,0 0-1,1 0 1,-1 0-1,2 4-70,-1-7 27,4 17 94,-1 0-38,0 17 1,-3-16-86,1-2-42,0-2-44,2-1-43,-1-1-24,-1-1-35,0 1-34,-2 1-36,0-7-90,0 16-447,0-15 407,0-1-52,0-4 176,0-1-38,0 1-85,0 0-58,0 0-67,0 0-74,0 0-80,0 0-87,0 0-95,0 0-101,0-2 156,0 1-520,-1-2-31,0-3 498,-1-1 74,-1-2 69,0-3-77,-3-5-317</inkml:trace>
  <inkml:trace contextRef="#ctx0" brushRef="#br4" timeOffset="-32473.49">20404 11589 6144,'5'-6'808,"-1"2"-297,-2 1-116,0-1-40,0 1-95,0 0-34,2-2 133,-1 1-108,1 0-89,0 2-77,-1 0-42,10-2-29,-8 3 18,-1 0 29,-1 0 46,19-1 510,-12 1-211,-3-2-170,8-3 191,-12 4-325,0 1-1,1 0 0,-1 0 0,0 0 0,1 1 1,-1-1-1,1 1 0,0 0 0,0 0-101,16 0 504,0 0-109,2 0-41,31 0 359,-32 0-412,-11 0-148,0 0 0,1 1 0,2 0-153,26 10 416,2-5-128,-16 5-27,-13-7-147,10 3 181,-20-6-258,0 0-1,0 0 1,0 0 0,0 0 0,0 1-1,0-1 1,-1 1 0,1-1-1,0 1 1,-1 0 0,0-1 0,1 1-1,-1 0 1,0 0 0,1 1-37,-2-2 12,0-1 1,1 1-1,-1 0 1,0 0-1,0-1 1,0 1-1,0 0 1,1 0-1,-1-1 1,0 1-1,0 0 1,-1 0-1,1-1 1,0 1-1,0 0 1,0 0 0,0-1-1,-1 1 1,1 0-1,0-1 1,-1 1-1,1 0 1,0-1-1,-1 1 1,1 0-1,-1-1-12,-3 6 65,-1 0 0,1 0 0,-1-1 0,-5 4-65,-9 6 145,-2 2-27,-6 11-5,11-12-56,-17 9 82,14-7-32,13-12-67,0 0 0,0-1 0,0 0 0,-3 2-40,-6 4 26,-2 1-55,1 0-78,3 0-103,10-9 20,0-3-47,3 0 228,-7 0-380,9-1 14,9-4-88,-5 1 286,-1-3 49,-2 1-7,1 2 35,3-2-23,-4 6 106,-1-1 1,0 1-1,1 0 1,-1 0-1,0 0 1,1 0-1,-1 0 1,1 0 16,13 1-134,3 1 90,-4 4 54,1 0 24,2-2 43,4 1 52,-2 1 38,0 4 35,-3 3 34,-12-6-184,0 1 105,0 4 137,0 7 282,-4 1 46,-2-8-248,-1-3-120,-2-2-77,-21 16 458,15-13-377,2 2-51,0 0-42,1 0-32,-13 19 138,4-12-103,0-2-48,-1-1-45,3 1-43,-2 2-31,1-6-111,-2-3-88,-2-2-60,4-2-13,1 1-100,5-3 58,0 0-57,1-1-61,-1 0-65,1 0-70,-1-1-75,0-1-79,0-1-82,2 0-179,2 0-56,4-1 764,0 1 0,-1 0 0,1 0 0,0-1 1,0 1-1,0 0 0,0-1 0,1 1 0,-1-1 0,0 0 1,0 1-1,0-1 0,0 0 273,-4-4-1473,3 0 642,-1 0 49,-1-2-110,1-1 57,-1-3-114,-2-7-412</inkml:trace>
  <inkml:trace contextRef="#ctx0" brushRef="#br4" timeOffset="-32054.36">21134 11655 4480,'-9'0'966,"4"0"-418,4 0-271,0 0-56,0 0-54,1 0-53,0 0-28,0 0-49,0 0 39,0 0 77,0 0 78,0 0 71,0 1 72,-2 1 95,-4 4 117,-2-1 92,5-3-349,1-1-35,-3 3 200,2 1-106,0 0-89,1 0-109,0 0-33,-3 12 216,3-7-152,0-3-37,0-2 4,0 1 39,-5 14 267,-1 12 336,-2 6 97,1-12-389,5-14-346,0 2 36,-1 10 216,3-12-73,0 1 0,1-1-1,1 12-370,1-5 302,3-2-47,7 13 124,-6-18-177,0-6-62,-4-5-127,0-1 1,0 0-1,0 1 0,1-1 1,-1 0-1,0 0 0,0 0 1,1 0-1,-1 0 0,0 0 1,0 0-1,1 0-13,8 0 42,-9 0-31,1 0-1,0 0 0,0-1 1,-1 1-1,1 0 1,0-1-1,0 1 1,-1-1-1,2 0-10,12-11 42,-11 7-50,0-1 0,0 0-1,0 0 1,1-4 8,7-10-66,-7 12 48,-1 1 0,1-1 0,-2 1-1,1-1 1,-1 0 0,0-1-1,0-3 19,3-32-80,5 5-58,-8 21 86,-2-3-45,-1-1-56,-1 0-65,1 7 23,0 0-40,0 11 12,0 0 91,0 0 69,-1-7 43,0 7-44,0 1-30,0 0-58,0 1-29,-1 0-57,1-1-66,-1 1-73,0-1-81,0 1-89,-1-1-97,0 0-104,1 1 77,-1-1-43,-1 0-46,0 0-49,-3 1-589,-3 1-836</inkml:trace>
  <inkml:trace contextRef="#ctx0" brushRef="#br4" timeOffset="-31449.25">21416 11639 9472,'1'7'1536,"-1"-4"-567,1-2-222,1 0-75,-2-2-299,1 1-40,0-1-45,0 1-51,0-1-54,0 0-59,0 0-63,0-1-68,1 1-103,-1 0-123,1-2 398,-1 3 209,-1 0-15,0 0 44,0 0-39,0 0 227,0 3 433,0 8-457,0 1-70,0-1-67,0 1-60,0-1-56,0 1-51,0-1-46,0 0-41,0 10 54,0-1-87,0 0-60,0 28 50,0-19 22,-2-6-194,-4-2-44,0 4-35,3 7-42,3-23 99,0 2-33,0 4-49,0-11 265,0 1-86,0 1-82,0 0-77,0 1-73,0-1-67,0 1-63,0-2-59,0 0-52,0-2-50,0-1-43,0-2-39,0-8-668,0-10-98,0 12 1074,0 1 48,0-1 22,0 0 40,3-21-366,8-9-97,-5 5 181,-1-2 66,3-2 58,1 6 99,2 1 35,3-1 41,2-1 50,21-39-4,-5 10 53,-10 20 77,-2 8 56,2 2 72,-10 15-21,1 2 48,2 1 54,0 2 59,1 4 63,-1 4 70,1 6 75,-2 6 78,-7-5-260,-1 1-47,0 0-41,0-1-35,2 4 36,-1 1-42,-3-5-66,0 0 0,-1 0 0,0 0 0,2 7-141,0 5 283,-4-9-119,0-1-1,0 1 0,-1 0 0,0 5-163,-3 12 1054,-4 24-1054,3-28 315,0 3 41,-1 7 64,-2-1-33,-2-1-34,-5-2-35,3-10-93,-1-2-36,-13 15 106,9-13-145,-16 18 138,15-19-193,3 0-41,0 2-38,5-6-72,0-2-46,-9 7-214,16-17 219,0 0 0,-1 0 1,1 0-1,0 0 0,-1-1 0,1 1 1,-1-1-1,1 1 0,-1-1 0,1 0 1,-1 0-1,1 0 0,-1 0 1,1 0-1,-1-1 0,0 1 97,-5-1-484,-3 0-348,10 1 704,0 0 1,0 0-1,0 0 1,0-1-1,0 1 0,0 0 1,0-1-1,0 1 1,0-1-1,0 1 0,0-1 1,1 0-1,-1 1 1,0-1 127,-2-3-715,1 1 292,1 1-37,0-1-43,-1 0-49,1 0 59,0 1-40,0-1-44,-1 0-48,0 0-112,0-1-35,-7-6-1665</inkml:trace>
  <inkml:trace contextRef="#ctx0" brushRef="#br4" timeOffset="-30967.47">22047 11523 9984,'0'0'1309,"0"0"-482,0 0-189,0 0-63,0 0 37,0 0-108,0 0-95,0 0-78,0 0 73,0 0 61,0 0-66,0 0 55,0 2 597,1 4-612,0-1-52,2 0-45,0 0-39,2 4 162,-1 8 111,-5 1-213,1 0-109,0 2-78,-1 0-73,2-4-26,-1-1 1,3 11-78,0-12 26,8 47 14,-3-31-68,4-2-37,-10-24 47,1 1 0,0-1-1,0 0 1,0-1 0,1 1 0,-1-1 0,2 2 18,14 8-115,-17-12 96,-1-1 0,1 1 0,0 0 1,-1-1-1,1 1 0,0-1 1,0 0-1,-1 1 0,2-1 19,2 0-33,-2 0 4,0 0 0,-1 0 0,1 0 0,0 0 0,-1-1 0,1 1 0,0-1 1,-1 1-1,3-2 29,-3 1-10,-1 0 0,1 0 1,-1 0-1,1-1 0,-1 1 1,0 0-1,1 0 0,-1-1 1,0 1-1,0-1 0,0 0 10,9-13-33,1 1 0,3-4 33,20-18 45,-24 27-30,0-2 9,-4 6 24,1-3 36,-7 8-84,6-6 129,0-2 40,-2-2 219,-8 23-18,-27 54 376,-5 35 113,16-46-536,0 2-57,-9 31 50,1-2-64,3-16-141,6-28-75,1-7-47,-3 0-50,-2 4-136,1 1-93,12-21 101,1 1-35,0 0-38,2-1-43,-2 7-277,0-2-48,3-8 171,0-2-39,1-3 48,0 0-37,0-1-41,0 0-46,1-3-141,-1 3-244,3-7 519,-1 0-112,1-1-99,0-1 179,0 0-60,0-1-69,0 1-75,0-1-85,0-1-93,0 1-101,-1-1-108,2 0 141,0 0 43,0 0-135,1 0-459</inkml:trace>
  <inkml:trace contextRef="#ctx0" brushRef="#br4" timeOffset="-38830.49">15224 11622 3200,'-1'0'706,"-1"0"-303,0 0-199,-1 0-39,0 0-40,0 0-37,1 0-19,1 0-32,1 0 81,0 0-118,0 0-22,0 0 74,0 0 51,0 0 50,0 0 56,0 0 61,0 0 52,0-3 377,0-2-407,0-1-40,0 4 175,0 2-139,0 0-59,0 0-106,0-3-11,0-3-26,0 1 36,0 5-116,0 0 0,0 0 1,0-1-1,0 1 1,1 0-1,-1 0 0,0 0 1,0 0-1,0 0 0,0 0 1,0 0-1,0 0 0,0 0 1,0-1-1,0 1 1,0 0-1,-1 0 0,1 0 1,0 0-1,0 0 0,0 0 1,0 0-1,0 0 0,0 0 1,0 0-1,0 0 1,0-1-1,0 1 0,0 0 1,0 0-1,0 0 0,0 0 1,0 0-1,0 0 0,0 0 1,-1 0-1,1 0 0,0 0 1,0 0-1,0 0 1,0 0-1,0 0 0,0 0 1,0 0-1,0 0 0,0 0 1,-1 0-1,1 0 0,0 0 1,0 0-1,0 0 1,0 0-1,0 0 0,0 0 1,0 0-1,0 0 0,0 0-6,-12 0 432,12 0-424,0 0-1,0 0 1,0 0-1,0 0 0,0 0 1,0 0-1,0 0 1,0 0-1,0 0 0,0 0 1,-1 0-1,1 0 0,0 0 1,0 0-1,0 0 1,0 0-1,0 0 0,0 0 1,0 0-1,0 0 1,0 0-1,0 0 0,-1 0 1,1 0-1,0 0 1,0 0-1,0 0 0,0 0 1,0 0-1,0 0 1,0-1-1,0 1 0,0 0 1,0 0-1,0 0 0,0 0 1,0 0-1,0 0 1,0 0-1,0 0 0,0 0 1,0 0-1,-1 0 1,1-1-1,0 1 0,0 0 1,0 0-1,0 0 1,0 0-1,0 0 0,1 0 1,-1 0-1,0 0 1,0 0-1,0-1 0,0 1 1,0 0-8,0-1 87,0-3 13,0 1-7,0 1 74,0 0-42,0 0 33,-6 2 152,-12 0-55,7-1-95,0 1 0,0 0 0,0 0 1,0 1-1,-7 2-160,-7 8 304,11-8-197,-14 3 79,24-4-139,0 0-1,0 0 1,0 1-1,0 0 1,-3 2-47,-1 2 87,-27 23 331,-6 15 151,0-1-47,29-30-260,0-1 0,-9 14-262,-17 31 447,36-53-420,-10 13 88,3-5 32,1 0 1,-5 12-148,-4 25 270,9-23-129,-9 19 70,10-30-124,1 0 0,1 1 1,1-1-1,-1 6-87,-1 33 197,4-39-153,0-5-14,1 0-1,0 0 1,0 3-30,1-9 1,1 0-1,-1 0 1,1 0 0,0 0-1,1 0 1,-1 0 0,1 0-1,0-1 1,1 3-1,1 2 1,10 17-16,3 1-45,-14-23 35,0 0 0,0-1-1,1 1 1,-1-1 0,2 1 25,-3-2-24,1-1 0,-1 1 0,1-1 0,-1 1 0,1-1 0,-1 0 0,1 0 0,0 0 0,1 0 24,22 2-271,-6-2 18,-3-2-33,0-2-93,-3-2-6,8-1-206,-5 3 180,-2 1 32,3-2-47,-12 2 332,1 0-41,-1 0-38,2-1-35,7-4-307,0 0-111,4-3-244,0-1-95,30-22-2143,-31 18 1584,-7 5 515,-4 4 391,-1 2 92,1 0 49,1-1-50,4-1-210</inkml:trace>
  <inkml:trace contextRef="#ctx0" brushRef="#br4" timeOffset="-38448.46">14925 12120 7808,'0'6'1059,"0"-2"-390,0-2-153,0 0-51,0 0 29,0-2-100,1 1-100,1-1-100,1 0-89,7 0-66,7 0 57,-13 0-72,0-1 0,-1 1 0,1-1 0,0 1 0,-1-1 1,4-1-25,3-3 88,0 1 1,0-2 0,0 1-89,-3 0 62,1 1 0,0 0-1,0 1 1,0 0 0,1 0-62,9-1 144,-10 2-49,0 0 0,0 0 0,0-1 0,-1 0 0,2-1-95,16-6 175,-19 8-143,0 1 0,-1 0 0,1 0 0,-1 0 1,1 1-1,1 0-32,15-2 55,-18 1-51,-1 0 0,1 0-1,-1-1 1,1 0 0,-1 1-1,0-1 1,1 0 0,-1-1-4,1 1 2,0 0 0,0 0 0,0 0 0,0 1 0,0-1 1,0 1-1,1 0 0,-1 0 0,2 1-2,18-2 34,0 2 93,-21 0-99,0 0 25,-3 5 22,0 7-45,-1 0 0,0-1 0,0 1-1,-2 6-29,-8 11-12,3-13-4,3-7 15,0 1-1,1-1 1,0 1-1,0 3 2,-1 6 15,3-7-50,-1-1-37,-1 0-40,-2-1-41,0 1-80,2-2-60,1 0-51,1-1-46,-2 5-302,1-7 291,0-2-35,0 0-48,1-1-62,2-3 546,-1 1-889,0 0 115,0 0 107,1 0 98,0 0 89,-1 0 81,1 0 72,0 0 62,0 0 19,0 0 62,0 1-24,0 0-27,1-1 108,-1 0-54,0-1-79,0 0 63,0 0-40,0 2-327,0-2 53,0 1-50,0-1-224</inkml:trace>
  <inkml:trace contextRef="#ctx0" brushRef="#br4" timeOffset="-38060.71">15639 11904 6400,'-7'1'832,"3"0"-74,2 2-99,1-2-376,0 0-33,0 1-44,0 0-39,0-1-40,0 1-44,-3 1-11,1-1-42,2-2-30,1 0 1,0 0 0,-1 1 0,1-1-1,0 0 1,-1 0 0,1 0-1,0 1 1,-1-1 0,1 0 0,0 1-1,-1-1 1,1 0 0,0 0-1,0 1 1,0-1 0,-1 0 0,1 1-1,0-1 1,0 1 0,0-1-1,0 0 1,-1 1-1,1 7 53,0-6-59,-1 1 0,1-1 0,0 0 0,-1 1 0,1-1 0,-1 0 0,0 1 0,0-1 0,0 0 0,0 0 0,-1 2 6,-3 6 11,-1 3 44,-12 54 230,13-43-153,1-4 37,1-7-4,2-2-34,1 33 327,1-27-238,-1 3 97,1-5-222,6 3-17,6 0 35,-1-5 44,2 0 184,-14-12-328,0-1-1,1 0 1,-1 0 0,0 1 0,0-1-1,1 0 1,-1 0 0,0 0-1,1 1 1,-1-1 0,0 0 0,1 0-1,-1 0 1,0 0 0,0 0-1,1 0 1,-1 0 0,1 1 0,-1-1-1,0 0 1,1 0 0,-1 0-1,0-1 1,1 1 0,-1 0 0,0 0-13,3 0 43,0 0-1,0 0 1,0 0 0,0-1 0,0 1 0,0-1 0,2-1-43,-3 1 18,0 0 0,0 0-1,0 0 1,0 0 0,0-1 0,0 1 0,0-1-1,1 0-17,3-5 40,0 1-1,0-1 1,0 0-1,-1-1 1,2-2-40,-5 6 15,0-1 0,0 1 0,0 0 0,-1-1 0,0 1 0,0-1 0,0 0 0,0 1 0,-1-1 0,0 0 0,0 0-15,0-20 76,0 0-86,0 1-73,0 1-60,0 12-16,-2 2 41,2 7 84,-1-1 0,0 1 0,0-1 0,0 1 0,0 0 0,0-1 0,-1 1 0,1 0 34,-5-6-154,-1-1-119,4 4 81,0-1-48,1 2-167,-1 0 100,1 0 83,-1 1 66,0 0 34,-6-5-79,4 6 69,3 1 28,-1 0-35,0 1-39,0-1-49,0 0-54,0 1-61,0 0-69,-1-1-75,2 1 118,-1 0-39,1 0-41,-1 0-42,1 0-45,-1 0-47,0 0-48,0 0-51,-1 0-335,-6 0-407</inkml:trace>
  <inkml:trace contextRef="#ctx0" brushRef="#br4" timeOffset="-37548.03">15905 11871 4608,'-10'0'1021,"6"0"-442,2 0-289,1 0-56,1 0-52,0 0-51,0 0-29,0 0 57,0 0-12,0 0 149,0 0 264,3 0 112,-1 0-535,1 1 35,0 0 175,6 3 540,-6-2-652,-1-1-44,0 1-73,0-1-51,0 0-59,0 0-69,6 1 361,-2-1 40,-6-1-340,6 3 710,11 14 124,-7-7-500,0 0-15,0 0-78,-3-1-70,-2 0-41,-2 2-14,-1 7 17,0 1 5,3 1-6,3 1 37,11 19 262,-2-6 20,-5 0 56,-9-20-304,3 8 223,4-8-42,-3-7-131,-1 0-44,5 5 57,-8-9-180,1 1 0,-1-1 0,0 0 0,1-1-1,0 1 1,1 0-86,3-1 226,-1-3-48,-1-2-41,1-2-36,1-2-18,8-5 48,-1-2-41,-11 10-77,-1 0 0,0 0 0,0 0-1,0-1 1,-1 0 0,1 1 0,-1-1 0,0 0 0,-1 0 0,1 0 0,0-4-13,3-21-1,-4 17-17,2 1-1,-1-1 1,2 1-1,0-2 19,0 4-61,-1 1 0,-1 0-1,1-1 1,-1 0 0,-1 1 0,0-5 61,0-8-167,-1 0-51,0 4 0,0 4-35,2 3 69,4-17-201,-2 15 141,-3 6 73,1 0-45,-1-5-162,-1 6 145,0-1-34,0 0-139,-1-2 93,1 3 64,0 1-7,0 0-60,1 1-7,0 0-61,0 2-73,0-1-81,0 3 195,0-1-50,1 0-46,-1-1-43,3 0-445,-1-1-94,1 0-295,-3 2-766,1 1 1296,0 2 35,8 7-1381</inkml:trace>
  <inkml:trace contextRef="#ctx0" brushRef="#br4" timeOffset="-37128.46">16618 11738 6784,'1'12'938,"1"2"91,-3-4-371,-2-2-143,-1 1-39,-1-2-378,-1 0-56,-5 7-17,2 2 156,3-11-104,1-1-19,3 9 74,1-5-56,0-1 52,-1 2 79,-2 5 166,-1 0 43,3-4-173,1-2-86,0 0-56,1 9 299,0 0-34,0 16 278,0 12 119,0 28 354,0-42-604,0-21-310,1-2-43,1 2-10,4 1 26,1 0-4,0-3-29,-1-2 9,1 2 41,-3-5-226,1 0 40,-2-1 14,-1-1 0,1 0 0,0 0 0,-1 0 0,1 0 0,0-1 0,0 1 0,0-1 0,0 1 0,2-1-21,7-1-8,0-2-99,-1-1-7,1 1-3,-3 0-69,-2 0-85,-3 1 83,0 0-40,2-1-65,0 1-53,-1-1-81,1 0-80,0-1-74,0 1-71,-1-1-67,1 0-64,-2 0-60,-1 1 248,-1 1-64,2-1-336,7-3-1396,-6 4 1489,1 2 55,1-1-116,5 1-421</inkml:trace>
  <inkml:trace contextRef="#ctx0" brushRef="#br4" timeOffset="-36864.04">16618 11954 7808,'6'0'833,"-1"0"-106,1 0-101,0 0-92,-1 0-88,1 0-81,0 0-74,-1 0-69,1 0-70,-1 0-49,0 0-43,1 0-39,2 0-57,1 0-70,19 0-422,-16 0 368,-6 0 126,0 0 45,-1 0 53,1 0 62,-4 0-248,-1 0-41,2-3-261,-1 1 169,1-1-36,0 0-52,0 0-64,-2 2-76,0 0-75,-1 1-73,0 0-71,0 0-30,0 0-1039,0 0 1176,0 0 45,0 0 41,0 0-64,0 0-243</inkml:trace>
  <inkml:trace contextRef="#ctx0" brushRef="#br4" timeOffset="-36554.36">16635 11655 7168,'0'0'968,"1"0"-357,-1 0-140,2 0-47,4 1 337,0 1-117,-1 1-121,0 0-128,-1 0-169,0-1-92,-2-1 2,1 0 41,2 0 274,1 0 77,8-1 771,-9 0-951,-1-1-55,-1 1-116,0 0-49,0 0-55,-1 0-62,11 0 289,-1 1-100,5-1-34,-10 0-128,0 0 1,-1 0 0,1-1-1,0 0 1,0-1-39,10-3-19,-3 1-22,0 1-55,-3 2-14,-1 0-45,-2 2-38,0-1-47,3 0-114,-1 0-53,5-1-280,0-1-62,2-3-159,-5 1 266,0 2-46,-1 0-59,1 1-70,-11 1 544,1 0-1,0 0 1,0 0 0,0-1 0,-1 1 0,1 0 0,0-1 0,0 0 0,-1 1-1,1-1 1,0 0 273,4-3-1249,-2 1 487,0 1 55,0 1 144,-1 0 38,7 0-918,-10 1 1441</inkml:trace>
  <inkml:trace contextRef="#ctx0" brushRef="#br4" timeOffset="-35881.99">17183 11689 7040,'0'15'839,"0"0"-117,0-1-112,0 1-107,0-1-101,0 0-97,0 1-91,0-1-87,-1 4-29,1-13-97,0-1-1,0 0 1,0 0 0,1 1 0,-1-1-1,1 0 1,0 0 0,0 0-1,1 1 0,2 7 45,3 3 46,1 8 17,-6 3 45,-7 30 237,0 0 21,5-29-199,0 51 259,0-44-233,0-4 42,0 0 92,1-26-322,-2-1 0,1 1 1,0-1-1,-1 1 0,0-1 0,0 1 1,-1 2-51,-6 13 149,5-11-188,3-2-76,0-6 115,0 2-347,-3-4 0,-6-13 64,4-4 58,5-25-128,0 22 185,3-93-714,3 57 477,5 4 76,3 12 30,1 5-223,2 1 0,5-6 522,3-3-396,-8 15 183,-3 4 62,14-23-124,-8 21 192,-5 13 104,2 2 75,2 2 90,4 3 105,7 4-1,-27 4-249,0 0 1,0 0-1,0 1 0,1-1 1,-1 1-1,3 1-41,17 10 189,1 10-78,-8-3-96,-14-16-20,0 0 0,-1 0 1,0 0-1,1 0 0,-1 0 1,0 0-1,0 0 0,-1 0 1,1 1 4,-1 0-4,1 0-1,-1 0 1,-1-1 0,1 1 0,0 0-1,-1 0 1,0-1 0,0 3 4,-10 21 29,1-7 34,0 0 40,-20 40 312,28-56-382,0 1 0,-1-1 0,1 0 0,-1 0-1,0 0 1,-1 1-33,-24 17 171,17-6-64,0 1 34,10-16-120,0 0-1,0 0 1,-1 1 0,1-1-1,0 0 1,0-1-1,-1 1 1,1 0-1,-1 0 1,1 0 0,-1-1-21,-20 6 215,17-5-152,0 0 0,0 0 0,1 1 0,-1 0 0,0-1 0,1 2 0,-2 0-63,-3 3 182,0 0-3,3-3 13,0-2 62,2-1-83,-1 0 35,-3 0-45,12 0 0,17 0 178,-13 3-110,36 14 11,-25-6-181,-13-9-55,-3-2-2,-1 1 0,0-1 0,0 1 0,1 0 0,-1 0 0,0 0 0,0 0 0,0 0 0,0 1 0,0-1 0,0 1 0,-1-1 0,1 1 0,0-1 0,-1 1 0,1 0 0,-1 0 0,0 0 0,1 0 0,-1 0 0,0 0 0,1 2-2,5 12 24,6 10-56,2-5-109,-1-10-5,-7-5 34,0 0-41,-2-2-39,3 9-176,-4-9 200,0 3-151,-2-4 107,0 0-44,1 0-51,-1 0-56,1 1-64,0-1-70,-1-2 108,0 1-37,0 1-272,6 4-1399,-5-4 1237,0 1 39,0-1 79,1 1-73,2 2-321</inkml:trace>
  <inkml:trace contextRef="#ctx0" brushRef="#br4" timeOffset="-35265.36">17814 11871 6656,'-2'2'190,"-6"7"1193,4-2-543,2 1-251,1-3-347,1 0-41,0 3-21,-3 9 168,0-12-71,-1-2 40,3-3-280,1 1 1,-1-1-1,1 0 0,-1 1 0,1-1 1,-1 1-1,1-1 0,0 1 0,-1-1 1,1 1-1,0-1 0,-1 1 0,1 0 1,0-1-1,0 1 0,-1-1 0,1 1 1,0 0-1,0-1 0,0 1 1,0 0-1,0-1 0,0 1 0,0-1 1,0 1-1,0 0 0,0-1 0,0 1 1,1 0-38,-3 14 467,-2-2 52,0-4-129,0 1 47,2-6-208,1-1-35,0 5 100,0 2-71,2 3-43,0-4-52,-1 14 209,0-6-163,0-10-118,0-5-57,0-6-73,0-8-87,0 11 155,0-1 1,1 1 0,-1-1 0,0 1-1,1-1 1,-1 1 0,1-1 0,0 1-1,-1-1 1,1 1 0,1-1 5,5-13-17,-6-3 8,-1 4-12,4-1-40,7-4 13,-5-12-10,5-2 4,-5 5 50,2-3 40,0 4-46,-7 24 8,0 0 0,1 0 0,-1 1 0,1-1 0,-1 0 0,1 0 0,0 1 0,0-1 2,-2 3 1,1-1 1,-1 1 0,1 0 0,-1-1 0,1 1 0,-1 0 0,1-1 0,-1 1 0,1 0 0,-1 0 0,1-1 0,-1 1 0,1 0-1,-1 0 1,1 0 0,0 0 0,-1 0 0,1 0 0,-1 0 0,1 0 0,0 0 0,-1 0 0,1 0 0,-1 0 0,1 0-1,-1 0 1,1 0 0,0 1 0,-1-1 0,1 0 0,-1 0 0,1 1 0,0-1-2,0 1 6,0 0 1,0 0-1,0 0 0,0 0 0,0 0 1,0 0-1,0 1 0,-1-1 0,1 0 1,0 0-1,-1 1 0,1 0-6,1 17 44,-2-16-39,0 0 0,0 1 0,0-1 1,1 1-1,-1-1 0,1 1 0,0-1 1,0 1-6,1 0 17,-1 0 0,1 1 0,0-1 0,1 0 0,-1-1 0,1 2-17,21 20 176,-10-12 34,1-1 0,11 6-210,-12-6 119,-1 0 34,-1 1 74,2-3 90,-3-5 58,4 3 136,-8-5-245,-7-2-236,1-1 1,-1 0-1,0 0 0,1 0 0,-1 1 1,1-1-1,-1 0 0,1 0 0,-1 0 1,1 0-1,-1 0 0,1 0 1,-1 0-1,1 0 0,-1 0 0,1 0 1,-1 0-1,1 0 0,-1-1 0,0 1 1,1 0-1,-1 0 0,1 0 0,-1-1 1,1 1-1,-1 0 0,0 0 1,1-1-1,-1 1-30,5-6 421,0-2-48,0 0-80,0 1-98,-4 6-142,1-1 1,-1 0-1,1 1 1,-1-1-1,0 0 1,0 0-1,0 0 0,0 1 1,0-1-1,-1 0 1,1 0-1,0-2-53,1-15 328,-1 7-200,1-1-52,1-1-7,3-18 46,-4 19-52,0-1 0,-1-13-63,0 5 34,1 0 1,3-10-35,1-11-24,-3-4-75,-4 21 21,1 0-37,0 9-35,1 2-43,0 1-81,2 2-27,0-1-78,1 1-86,1 1-97,-1 2 9,0 1-89,0 0-71,-2-1-56,0 2 58,-1 0-35,0 0-267,1 1-74,0 3 264,0 1-34,8 1-1831</inkml:trace>
  <inkml:trace contextRef="#ctx0" brushRef="#br4" timeOffset="-34659.82">18511 11689 9472,'0'0'1275,"-1"0"-469,1 1-184,-2 0-61,0 2-199,0-1-48,1 0-46,-1 1-41,1-1-39,0 1-35,-1 3 60,1-1-107,0 0-63,0 14-98,1-15 68,0 0 48,0 12 94,-2-6-56,-4 4-21,5-12-76,-1 1 0,1-1 0,0 1 0,0-1 0,1 1 0,-1-1 1,1 1-1,-1-1 0,1 1 0,0 0 0,0-1 0,0 3-2,0 8 20,0-5 11,1 1 0,-2 0 0,0-1 0,-1 9-31,-10 22 40,8-28-48,0 1-38,0-1-58,1 1-73,2-5 9,0 0-45,0 0-50,1 0-56,0 2-246,0 2-358</inkml:trace>
  <inkml:trace contextRef="#ctx0" brushRef="#br4" timeOffset="-34069.44">18777 11689 9600,'0'2'593,"-1"1"-58,1 0-54,-1-1-51,1 0-48,-1 1-46,0-1-42,0 0-39,0 0 4,0 0-47,-1 0-41,1 0-36,-1 1-14,0-1-35,-4 4 52,2-2-59,1-1 8,1-1 25,0 0 46,-3 7-151,1-1-33,0 4-61,1 1-39,-5 12-193,-4-9 166,-3 2 72,4-1 65,8-11 37,-1-1 1,0 1-1,0-1 1,-5 5-22,8-8 11,-1-1 0,1 1 0,-1 0 0,1 0 1,0 0-1,0 0 0,-1 2-11,-4 14 177,2-3 99,0-8-87,-1-1 40,3-3-41,1 0-61,-1 6-20,-4-4-73,0 0-64,4 4-54,1-11 48,1-8 48,3-9 102,2 10-68,1 0 0,0 0 0,4-4-46,10-16 70,-18 25-64,0 1 1,0-1-1,0 0 0,-1 0 0,0 0 1,0 0-1,0-1-6,3-10-24,3-2-33,-4 11 34,1 0 0,1 1 0,-1-1 0,1 1 0,3-4 23,19-16-30,-6 4 68,-20 20-37,0 1 0,-1-1-1,1 0 1,0 0 0,0 0 0,0 0-1,0 1 1,0-1 0,0 1 0,0-1-1,0 0 1,1 1 0,-1 0 0,0-1-1,1 1 0,-1 0 2,0 0-1,-1 1 1,1-1-1,0 0 1,0 1-1,0-1 1,0 1-1,0-1 1,0 1-1,-1-1 1,1 1-1,0 0 1,0-1-1,-1 1 1,1 0-1,-1-1 1,1 1-1,0 0 1,-1 0-1,1 0 1,-1 0-2,20 29 54,2 4 39,19 29 181,-39-59-255,9 14 173,-4-1 29,0-1-14,-2-10-91,2 0 79,4-1 103,-6-1-175,-1-1 0,0 0-1,0 1 1,0 0 0,1 2-123,-1-2 175,-2-3 85,0 0-51,-1 0-44,1 0-38,0-1-2,0 0-46,3-1 57,-4 1-32,-1 0-7,0 0-85,0 0 1,0 0-1,0 0 1,0 0-1,1 0 0,-1 0 1,0 0-1,0 0 1,0 0-1,0 0 1,0 0-1,0 0 1,0 0-1,0 0 0,0 0 1,1 0-1,-1 0 1,0 0-1,0 0 1,0 0-1,0 0 1,0 0-1,0 0 0,0 0 1,0 0-1,0 0 1,0 0-1,0 0 1,1-1-1,-1 1 1,0 0-1,0 0 0,0 0 1,0 0-1,0 0 1,0 0-1,0 0 1,0 0-1,0 0 1,0 0-1,0 0 0,0-1 1,0 1-1,0 0 1,0 0-1,0 0 1,0 0-1,0 0 1,0 0-1,0 0 0,0 0 1,0 0-1,0-1 1,0 1-1,0 0 1,0 0-1,0 0-12,2-8 450,3 4-80,1-3-19,-3-7-103,-3 13-243,1-34 188,1-3-119,2 2-94,6 2-72,1 8-49,-6 13 35,1 1-36,2-5-115,0 1-95,-1 3-29,0 0-90,0 1-103,0 1-112,0 3-254,0 1 48,2 0-133,4 0-463,-2 0 20,-6 4 699,-1 0-35,7-7-1729</inkml:trace>
  <inkml:trace contextRef="#ctx0" brushRef="#br4" timeOffset="-33414.49">19557 11556 4224,'-1'0'911,"-1"0"-393,-2 0-116,-3 0 55,4 0-34,3 0-78,0 0 90,0 0 303,0 3 451,0 3-639,-3 0-81,0-1-73,-1 0-62,-1 0-53,0-1-45,-8 3 141,-4 4 47,-3 6-90,14-12-243,1 0-1,-1 1 0,1 0 0,0 0 0,0 0 0,1 1 0,-3 5-90,-15 46 491,4-21-170,10-24-113,2 1-1,0 0 1,-3 13-208,-2 25 310,7-13 12,2 1 0,2 9-322,0-49 1,0 11 72,1 1 1,0-1-1,1 1 1,0-1-1,0 1 1,5 9-74,-4-13 48,0-1 1,0 0 0,1 0 0,4 5-49,-5-8 20,1 1 0,0 0 0,0-1 0,0 1 1,1-1-1,1 1-20,12 7 35,0-2-40,-12-8-15,-1 1 1,1-1-1,0 0 1,1-1-1,1 1 20,-4-1-17,0-1-1,0 1 0,0-1 1,0 0-1,1 0 1,-1-1-1,0 1 1,0-1-1,0 0 0,0 0 1,0 0-1,0-1 1,0 1-1,-1-1 1,1 0-1,0 0 0,-1 0 1,2-2 17,9-7-72,9-12-86,-4-4 21,-11 8 104,-4-13 17,-4 14 60,-4 2 45,0 9-60,3 3-5,-1 0 0,0 0-1,0 1 1,0-1 0,0 1 0,0-1 0,-1 1-1,0 0 1,0 0 0,-2-2-24,-7-1 92,10 5-59,0 0-1,-1 0 1,1 0-1,0 0 1,0-1-1,0 1 1,-1-2-33,-2 0 168,1 2-99,-4 2-71,8-1 17,-3 0-15,3 0-122,3 0 10,14-1 227,-3 0-44,1 2-37,3 3-78,-10 1 25,-6-4 18,-1 0 0,1 0 1,-1 0-1,1 0 1,-1 0-1,1-1 1,0 1-1,-1-1 1,1 1-1,0-1 1,-1 1-1,1-1 1,0 0-1,0 0 1,-1 0 6,0 0 0,1 0 0,-1 0 0,0 0 0,0 0 0,1 1 0,-1-1 1,0 0-1,0 1 0,1-1 0,-1 1 0,0-1 0,0 1 0,0 0 0,0-1 0,0 1 0,0 0 0,0 0 0,0-1 0,0 1 0,0 0 0,0 0 0,-1 0 0,1 0 0,0 1 0,-1-1 0,1 0 1,-1 0-1,1 0 0,-1 0 0,1 2-6,0 3 34,0 0 1,0 1-1,-1-1 1,0 0-1,0 1 1,-1 0-35,1 8 42,0 4 12,1-5-17,-2-1 1,1 1-1,-3 6-37,0-7 33,0-1-42,0-1-45,1-1-55,0 1-63,1 1-72,1-5 126,0-1-33,0 6-252,0 1-128,0-1-121,0 1-116,0-1-111,0 1-104,0-1-100,0-5 421,0-1-45,0 2-183,0 4-493</inkml:trace>
  <inkml:trace contextRef="#ctx0" brushRef="#br4" timeOffset="-25046.2">16270 13880 7296,'-4'4'740,"0"1"-65,-1-1-14,1 1-90,-1-1-94,0 0-100,0-1-107,0-1-113,-1 0-118,-1-2-124,1 0 90,1 0 60,10 0 31,-10 0 69,13 0 80,-2-3-58,3-8-8,-8 9-150,-1 1 1,1-1-1,0 1 1,-1-1 0,1 0-1,-1 1 1,0-1-1,0 1 1,1-1 0,-1-1-30,1-12 120,2 3-40,9-12-10,5-14-58,4-43-62,-12 42-33,13-34 83,6 4 48,-17 30 13,-2-1 0,0-9-61,0 3 38,8-27-38,4 5 19,2 0-1,14-23-18,-6 33 68,1-3 88,-20 31-37,-1 2 32,2 3 49,-4 13-49,15-23 295,-15 31-221,-1 5-49,0 5-42,0 2-34,-5-5-63,3 3 2,-1 0-1,0 0 1,0 0 0,-1 1 0,0 0 0,0-1-1,-1 1 1,0 1 0,0-1 0,0 0 0,-1 3-39,25 66 239,-7-19-142,3 21-49,-8-38-18,9 15-30,0 2 12,10 24 48,7 19 64,-16-32-105,-7-19-75,-11-32-21,1 0-83,-4-9-33,0 0 29,-1-3 25,-1 0-23,-1 0-63,0-1-25,0 0-69,-1 1-80,1 1-92,-1-3 90,-1 1-35,0 0-526,-3 0-313,-7-3-765,-6-1-888</inkml:trace>
  <inkml:trace contextRef="#ctx0" brushRef="#br4" timeOffset="-24799.04">16419 13365 9472,'0'6'1275,"0"-2"-469,0-2-184,0 0-61,0 0 34,0-1-120,0-1-124,0 0-124,0 0-133,0 0-60,3 3-93,14 9 107,-12-9-51,0-1 0,1 0 0,-1 0 1,1-1-1,0 1 3,33 3 21,-12-4 89,-3 2-59,11 7-28,-33-9-22,10 2-7,-2-2-52,7-2-166,-3 1-5,-9 0 177,0 0-34,5 0-187,0 0-122,-1 0-111,-1 0 62,-1 0-52,1 0-44,-1 0-41,8 0-682,0 0-101,18 0-1692</inkml:trace>
  <inkml:trace contextRef="#ctx0" brushRef="#br4" timeOffset="-24457.64">17299 13083 6144,'-18'6'808,"7"-3"-297,2 0-116,0-1-40,0 0-26,2-1-57,0 1-51,1 0-45,0 0-39,1 0-34,-8 4 24,8-4-40,1 0 67,1 0 35,-1 6 268,1-3-272,0 0 33,-1 1 37,-3 1 185,-1 1 47,-10 10 612,11-10-654,0 2-146,-2 3 13,3-3-67,1-1 11,2-1 67,-3 23 472,1-14-469,-2 6 82,7-20-363,-1-1 1,1 1-1,0 0 1,0 0-1,0-1 1,1 1 0,-1 0-1,1 1-45,1 2 67,0 0-1,0-1 1,1 1 0,0-1-1,0 1-66,3 3 97,0 0 0,0 0-1,1 0 1,3 1-97,8 5 156,1-7-67,1-2-57,2-2-44,12 2-61,-16-1-8,10 2-100,-7-5-37,-9-2-5,0 0-33,1 0-39,0 0-47,-1 0-53,0 0-60,0 0-66,-1 0-74,-6 0 176,-1 0 39,5-2-277,-1 0 4,2-2-169,-1 0 113,-2 2 173,6 0-527,7 1-578</inkml:trace>
  <inkml:trace contextRef="#ctx0" brushRef="#br4" timeOffset="-24037.52">17980 12851 7040,'-24'0'968,"10"0"-357,3 1-140,2 0-47,3 1-122,1 0-43,1 0-38,0 0-36,-2 2 34,1 1-58,1-1-48,0 1-34,2-2-46,0-1 0,0 0-1,0 0 1,-1 0-1,1 0 1,0 0 0,-2 0-33,-4 1 143,-2-1 90,1-1 67,-7 6 489,8-2-406,-3 0 11,8-4-306,1 0 1,0 1-1,-1-1 1,1 0-1,0 1 0,0-1 1,0 1-1,0 0 1,0 0-89,-7 6 383,1 1-63,0 0-55,0 1-48,0 2-9,0 0-45,5-6-105,1 0 0,-1-1 0,1 1 0,0 1 0,0-1 0,1 0-58,-1 10 137,1 1 0,0-1 0,2 8-137,-1-3 143,3 17 182,6-5-70,-1-13-18,1 0 0,2 3-237,-1-5 162,-1-1 1,-3-7-3,0-2 0,1 1 0,6 6-160,1-2 145,1-2-47,1-2-64,0-4-85,19-2-109,-22-3 59,0 0-48,-3 0 7,0 0-36,2 0-131,-5-1 68,-1 0 4,0-1-41,-1 0 9,-1-1-40,1 0-44,-1-2-51,1 1-53,-1 0-43,7-4-596,0 1 161,8-3-512,-19 10 1445</inkml:trace>
  <inkml:trace contextRef="#ctx0" brushRef="#br4" timeOffset="-23631.44">18245 12867 9088,'-5'30'1218,"1"-12"-449,2-5-176,0-2-59,0 0 34,1-3-108,1-1-97,0 0-90,0-2-145,0-1-41,0 1-5,0 8 17,0-9-27,0 2 47,0-1 42,0 1 62,0 2 75,0 0 87,0 5 79,0-1-49,0 0-43,0 0-35,0 14 319,0 39 709,0-39-799,1-4-308,11 33 260,-11-52-478,1 17 161,-3-2-57,1-14-112,-1 1-1,1 0 1,0 0 0,0 0-1,1 0 1,0-1-1,-1 1 1,2 0 0,-1 0-32,4 7 35,-4-9-20,1 0-1,-1 1 0,0-1 0,0 1 0,0-1 1,0 1-1,-1-1 0,1 2-14,2 1-11,8 5-26,-8-8-32,-1-3-49,6 0 33,11 0-158,-1-3-74,-7-3-4,0 1-35,4 2-55,0 0-21,-11 2 263,14-3-430,-14 2 433,1 1-35,-1-1-77,1 0-70,0 0-85,0 0-98,1-2-178,0 0 48,1 1-44,7 0-479,0 0-106,-8 1 613,-1-1-36,0 0-50,1 0-60,0 2 91,3-1-411,-1 1 85,-3 0 386,-1-1 16,1-1 39,-1 0-85,2-3-310</inkml:trace>
  <inkml:trace contextRef="#ctx0" brushRef="#br4" timeOffset="-23307.95">18162 13083 7552,'0'0'1025,"0"0"-378,0 0-146,0 0-50,0 0 29,1 0-97,0-1-97,0-1-97,1 0-105,0 0-47,5-5-35,-3 5 174,-1 0-75,1 2-54,2 1 3,-3 0 24,24-4 453,-16 0-310,1-1-40,4 0-5,1 1-30,-1 0-44,20-8 9,-15 8-87,8-2-78,-15 1-30,0-3-53,9-6-371,-17 11 306,1 0-33,0 0-124,2-2-89,0 0-107,-4 1 232,1 0-33,0-2-63,1 2-42,1-1-60,-2 2-78,-1 0 82,-1 1-42,4-2-1377,-6-1 725,-1-6-530</inkml:trace>
  <inkml:trace contextRef="#ctx0" brushRef="#br4" timeOffset="-22610.4">18146 12834 6528,'0'0'876,"0"-1"-322,0-1-128,0 0-42,0-2-122,0 1-42,0 0-39,1-1-34,0-3 56,2 0-94,0 1-67,-3 5-40,1 1 0,0-1 1,0 0-1,0 0 1,-1 0-1,1 1 0,0-1 1,0 0-1,0 1 1,0-1-1,0 1 0,0-1 1,1 1-1,-1 0 0,0-1-2,9 0 43,-8 1-12,-1 0 0,1 0-1,0 0 1,-1-1 0,1 1-1,0-1 1,-1 1 0,1-1 0,-1 1-1,1-1 1,-1 0 0,1 0-1,-1 0-30,13-6 300,-2 5-54,7 1 221,16-1 287,-15-3-507,0 1-13,-6 1-31,0 2 20,1 0 70,2 0 17,0 0-41,1-2-38,-1 0-35,22-3 127,3 3-111,-4 1-110,3-4-57,-16 2-28,-1 2 0,8 0-17,-19 2 7,39 0-9,-12 0 72,-36 0-55,-1 0-1,0 0 1,1 1 0,-1 0 0,0-1-1,0 1 1,2 1-15,14 7 126,-17-8-97,0 0 0,0 0 0,0 0 0,0 1 0,-1-1 0,1 0 0,-1 1 0,1 0 0,-1-1 0,2 3-29,-2-2 34,1 1 1,-1 0 0,0-1 0,1 1-1,-1 0 1,0 0 0,0 1-35,0 7 110,1 1-1,-1-1 1,-1 1-1,0 1-109,0-7 48,0 48 118,0 1 79,0 1 62,0 1 43,0 108 743,0-95-662,0 7-35,0-40-244,0 1-39,0-36-114,0-2-41,0-2-128,0 0 136,0 0 0,0 1 0,1-1 0,-1 1 0,1-1 1,-1 1-1,1-1 0,-1 1 0,1 0 0,0-1 0,0 0 34,6-13-230,-5 9 141,-1 0 0,0 0 0,-1 0 0,1 0 0,-1 0 1,0-3 88,1-29-331,16-97-528,-9 71 511,-1 25-243,8-22 591,-7 32-293,2 0 1,8-13 292,-8 21-169,1 0 1,1 0 168,3-1-119,2 0-1,11-11 120,-11 13-72,2 2-1,12-11 73,-30 29 0,32-26-28,-15 14 41,-3 2 47,4 0 66,-17 10-114,11-6 59,-11 5-67,-1 1-1,0 0 0,1-1 1,-1 1-1,1 0 1,-1 0-1,1 0 1,-1 0-1,1 0 0,-1 1 1,1-1-1,-1 0 1,1 1-1,-1-1 1,1 1-1,-1-1 1,0 1-1,1 0 0,-1 0 1,0 0-1,0-1 1,1 1-1,-1 0 1,0 0-1,0 0 0,0 1 1,0-1-4,0 0 8,0 0-5,0 0-1,0 0 1,0 0 0,0-1 0,0 1-1,-1 0 1,1 0 0,0 0 0,-1 0-1,1 0 1,-1 0 0,1 1 0,-1-1-1,1 0 1,-1 0 0,0 0 0,0 0 0,0 0-1,1 1 1,-1-1 0,0 0 0,0 0-1,-1 0 1,1 1 0,0-1 0,0 0-1,0 0 1,-1 1-3,-5 20 11,-1 3 34,2-3 23,-1-1 0,-1 0-68,4-14 17,0 0 0,-1 0 0,0 0 0,0 0-1,-1-1 1,1 0 0,-1 1 0,-3 1-17,-7 5 44,1-1 0,-13 8-44,7-6 23,10-6-53,-10 7-62,-2 0-60,0-1-81,-1-5-98,4-2-258,-1-1-174,10-2 270,8-3 240,0-1 49,0 1 43,1-1 36,-2 1-58,-4-1-77,4 0 90,2 0-31,-1 0-82,0 0-101,0 0-121,1 0 110,-1 0-61,1 0-68,-1 0-71,1 0-77,-1 0-82,1 0-87,-1 0-91,0 0 264,-1 0 37,-6 0-1137</inkml:trace>
  <inkml:trace contextRef="#ctx0" brushRef="#br4" timeOffset="-22161.21">19324 12734 9216,'0'0'1252,"0"0"-461,0 0-182,0 0-61,0 0 32,0 0-118,0 0-115,0 0-115,0 0-124,1 0-52,1 0-1,27 0 350,-1 0-51,1 0-50,-1 0-47,1 0-48,0 0-44,1 0-45,1 0-41,10-3-16,-12-2-62,-10 2-38,0 1-39,0 0-51,0 1-60,3 1-38,-7 1 33,0-1-59,1-1-84,2-2-107,4-2-70,0-1-64,-5 4 6,0-1-225,-6-3 41,-6 3 344,1 0-37,0 2-13,0 0-49,1 0-133,-1-1-83,-3-1-37,-1-1-460,1 0 28,1 2 23,6 1-437</inkml:trace>
  <inkml:trace contextRef="#ctx0" brushRef="#br4" timeOffset="-21912.02">19623 12751 5376,'-2'3'406,"0"0"-40,0 0-39,1 0-36,-1 3 194,1 1-111,2-2-142,-1 1-47,2 0-11,0 4 27,2 7 135,-3-11-183,-1-1 39,1 2 168,-1 0-35,3 4 239,1 2-4,5 4 145,0 1 59,-4-5-148,-2 1 21,0 0-89,-1-1-83,0 0-72,0 0-65,0-1-56,-1 1-47,1-1-38,0 5 24,1 9 48,8 26 231,-6-2-116,0-24-238,-2-9-45,0 0 1,-1 0-1,-1 3-91,-1 40 226,0-44-190,0 0-36,0-2-33,0 0-36,0 1-41,0 2-46,0-3 31,0 0-102,0 1-116,0-8 123,0 1-34,0-1-35,0 0-39,0 1-38,0-1-42,0 0-42,0 1-45,0-1-46,0 0-48,0 0-29,0 0-57,0 1-189,0 4-493</inkml:trace>
  <inkml:trace contextRef="#ctx0" brushRef="#br4" timeOffset="-21401.09">20404 12718 5632,'0'-9'1226,"0"6"-861,0 1-36,-1 0 19,1 2-68,-1-1-65,0 1-61,-2 0-40,-5 0 44,5 0 47,3 0 107,0 0 90,0 0 71,0 0 604,0 0 27,-1 0-446,-1 0-281,-5 1-17,3 5 78,-1 1-41,-2-2-43,2-1-69,0 9-114,-6 13-51,6-19-101,2 1-1,-1 0 1,-1 7-19,-11 49 16,12-43 21,4-3-42,1-5-16,-1-8 7,0 0 1,1-1-1,-1 1 0,1 0 0,0-1 1,0 1-1,1-1 0,-1 1 1,1-1-1,0 0 0,1 0 1,1 4 13,5 4-67,1 0 1,0-1 0,8 7 66,-14-14-10,3 3 3,25 26-20,-29-29 32,0 0 1,-1 0-1,1 0 1,-1 0-1,0 0 1,0 0 0,0 1-1,1 2-5,0 11 106,-2 0 56,-1 0 56,0 1 56,-1-5-25,1-1 33,-1 4 89,-3 0 49,1-6-45,0-1 0,-2 0-1,1 0 1,-1 1-375,-7 10 587,5-8-291,1 0-45,-12 16 300,9-17-383,4-6-122,-1 0-46,0 1-55,0-1-63,-2 1-332,-1-2-47,-1-2-48,0-1-48,-1-1-50,0-1-51,1 0-50,0-1-53,1 1-12,0 0-48,3 0-265,0 0 1,-1-1 0,1 1-1,-5-2 1122,-2-2-1670,-7-6-686</inkml:trace>
  <inkml:trace contextRef="#ctx0" brushRef="#br4" timeOffset="-10999.38">17847 15042 7808,'-2'2'390,"-4"4"772,3-3-435,1 1-180,1-1-74,0 1-151,0 0-78,0 1-89,1 0-101,1 2 12,2-1 106,7 9 561,-9-15-486,-1 0-57,1-1-50,-1 0-41,0-1-3,1-6-59,-1 6 66,2-15 230,3 0-114,2 2-94,2 0-75,1-4-62,-2 2-88,-1 0 0,3-12 100,8-34-129,-6 18 82,2 0 39,14-21 40,-6 2-59,6 9-48,-6-6 43,6 5 64,-14 12 28,-4 10 8,4 2 39,0 12 12,-2 6-9,-1 5 33,2 2 72,-9 6-164,0 0 1,0 0 0,0 1 0,0-1 0,0 1-1,0 0 1,0 0 0,0 1 0,0-1 0,0 1-1,0 0 1,0 0 0,0 0 0,1 1-52,-3 0 33,0-1 0,0 1 1,0 0-1,0 1 0,-1-1 1,1 0-1,0 2-33,5 5 92,10 12 81,1-2-49,9 10-7,-22-22-95,1 0-1,-1 0 1,-1 0 0,1 1 0,2 6-22,2 10 138,4 20-138,1 2 102,-9-29-49,-1 0 0,1 15-53,1-1 27,5 5-112,-9-20 22,1 1-56,2 0-110,-2-5 34,0 0-39,-1-1-41,-1 0-45,-1-7 192,0 4-298,0 0-88,-1-2-87,0 1-85,-1-2-84,-1 0-83,-1-1-81,-2-1-79,5-2 670,0-1 1,-1 1-1,1-1 0,-1 1 1,1-1-1,-1 0 1,1 0-1,-1 0 0,0 0 1,1 0 342,1 0-3</inkml:trace>
  <inkml:trace contextRef="#ctx0" brushRef="#br4" timeOffset="-10752.22">17996 14577 8832,'-4'12'783,"3"-9"-510,-1 0 0,1 0 0,0 0 0,1 1 0,-1-1 0,0 0 0,1 3-273,0-5 110,0 1 0,0 0 0,1 0 0,-1 0 0,1-1 1,-1 1-1,1 0 0,0-1 0,-1 1 0,1-1 0,0 1 0,0 0 0,0-1 0,0 0 0,0 1 0,1-1 0,0 1-110,-2-2 0,5 6 95,1-1-53,11 9-51,-2-7 91,-8-5-36,1 0-23,22 7 37,-2-7 54,-15-1-83,-1-1-55,1 0-48,2-1-53,1-1-53,-15 2 175,5-1-100,15-3-74,-12 1 72,-1 1-43,1-1-77,-4 1 58,0 0-35,0 0-39,1 0-44,-1-1-47,1 0-52,-1 0-56,1-1-60,6-3-532,23-13-1957,-25 15 2214,0 1 39,20-7-1342</inkml:trace>
  <inkml:trace contextRef="#ctx0" brushRef="#br4" timeOffset="-10224.8">18577 14660 7296,'-5'18'1002,"1"-7"-370,2-3-145,0 0-48,0-2 29,0 0-116,1-1-103,-1-1-85,1 0-57,-1-1-73,-5 4-86,3 1 107,5 1-84,-1-6 14,0 5-70,0 9 72,0-7-51,0-4-4,0 0-33,0 2-39,0 0-45,0-12 169,0 2 14,0-1 0,0 1-1,0-1 1,0 1-1,0-1 1,1 1 0,-1 0-1,1-1 1,0-1 2,0 2 0,1-2 5,0 1 0,0-1-1,-1 1 1,0-1 0,0 0 0,0 0 0,0 1 0,0-1 0,-1 0 0,1 0-1,-1 0 1,0-2-5,0-4 11,0 0 0,1-1-1,1-2-10,3-11 9,-3 13 17,1 0 0,-2 0-1,1 0 1,-2-7-26,0 10 30,1-1-1,0 0 1,0 0-1,0 0 0,1 1 1,0-1-1,2-1-29,-2 3 17,2 0-1,-1 0 1,1 1-1,0-1 0,3-4-16,-3 7 19,0-1 0,0 1 0,1 0 0,4-4-19,21-13 139,-25 17-108,-2 2-6,-1 1-1,1-1 1,0 0 0,0 1 0,0-1 0,0 1 0,0 0 0,0 0 0,0 0 0,0 0-1,0 1 1,1-1 0,-1 1 0,0 0 0,2 0-25,18 3 184,-4 6-47,-15-6-112,0 0-1,0 0 0,0 1 0,-1-1 0,0 1 1,0-1-1,3 5-24,2 6 43,0 0 0,-1 0 1,-1 1-1,3 10-43,-1-4 77,2 2 66,2-1 64,-5-8-25,0 1 33,-1-1 34,-1 1 35,1 15 463,0-16-227,-1-4-36,-3-5-203,-2 2 34,1-2-10,1 4 163,1-7-253,0-1 92,-2 0-105,1-1 37,1-1 45,-1 1 48,-2 0-24,0-3-35,0-3-83,1 0-35,0-6 66,2-2-82,2-7-87,-1 3-46,10-63-53,-6 28-34,-2 12-47,-1 3-80,-3 19-56,1 1 64,5-34-290,-4 32 215,-1 9 54,0-1-60,1 0-72,0 1-87,0-1-99,2 0-112,-4 5 279,1 1-34,0-1-34,1 1-36,-1 0-215,-1 0-76,2-1-232,1-3-602,-3 6 950</inkml:trace>
  <inkml:trace contextRef="#ctx0" brushRef="#br4" timeOffset="-9727.93">19192 14328 8320,'0'0'1093,"0"0"-403,0 0-158,0 0-53,0 0 29,0 1-105,0-1-106,0 2-107,-1 6-117,1 1-88,1 15-91,1-15 111,6 13 88,-1-5 25,-4-8-23,0 1 1,0 0-1,-1 0 1,0-1-1,-1 2 1,1 7-96,-2 3 155,0 3-34,0 1-40,0 2-47,0 0-54,0-1-59,0-2-65,0-2-73,-1-10 39,0-11 162,1 0 0,0 0 0,-1 1 0,1-1 0,-1 0 0,1 0 0,-1 0 0,1 0 0,-1-1 0,0 1 0,0 0 0,1 0 16,-6 3-118,-2-1-52,1-2 16,0 0-42,6-1 190,1 0 1,-1 0 0,1 0-1,-1 0 1,1 0 0,-1 0-1,1 0 1,-1 0 0,1-1-1,-1 1 1,1 0 0,-1 0-1,1 0 1,-1-1 0,1 1-1,-1 0 1,1 0 0,-1-1 5,-4-12-40,3 9 37,2 4 2,-3-9 1,0 0-1,1 1 0,0-1 0,0 0 1,1 0-1,0-3 1,4-25-27,13-25-110,-1 8-3,-8 18 42,-5 21 42,1 0-1,1 1 0,0-1 1,1 1-1,0 0 0,3-4 57,0 6-59,-1 1-1,2 0 1,-1 1-1,1 0 1,1 1 0,3-3 59,27-20-116,-20 17 104,0 1 43,-6 4-11,5-2 49,1-1 49,2 0 49,1 4 49,-1 2 48,0 6 50,-2 6 48,-18-4-303,1 1 0,-1-1-1,0 0 1,0 1 0,0 0 0,0-1-1,1 2-58,8 11 272,-3 2-48,-4-7-92,-1 0 0,0 0 0,-1 1 0,0 3-132,1 8 233,-1 2 67,-2 6 838,-2 19-1138,-1-19 399,1-15-5,-1-1 1,-3 11-395,-13 28 715,-6-3-82,-3-5-93,3-11-245,-2 0-88,13-16-150,0 0-46,5-7-129,5-6 75,0 0-1,-1-1 1,1 1 0,0-1 0,-2 0 43,-6 3-121,1-1-42,1 0-80,-1-1-95,5-1 124,1-1-34,-1 1-37,1 0-39,-1 0-43,1 1-46,-2 0-224,4-1 167,-1-1-37,1-1-46,0 0-53,0-2-123,0 0-58,-1-2-213,-2-3-564</inkml:trace>
  <inkml:trace contextRef="#ctx0" brushRef="#br4" timeOffset="-9153.4">20204 14312 10880,'6'17'1468,"-4"-6"-540,-1-2-213,-1-2-72,-3-2-144,0 0-71,-1-1-69,-1 0-71,1-1-105,0 1-47,1-1-43,0 0-39,-2 4-25,4-5-30,0 0 0,0-1 0,0 1 1,1 0-1,-1-1 0,0 1 0,1 0 0,0 0 1,-1 0-1,1 1 1,0 4 41,2 2 49,7 15-89,4 10-35,-7-9 83,-4-6 30,0 0 41,2 9 90,7 36 341,0-12-207,5 74 644,-13-91-741,-1 19 2,-1-22-164,2 1-57,2-7-110,-2-13 6,0 1-39,-1 0-51,-1 2-61,-1-13 41,0-1 50,0 1 43,0 0 35,0 2 21,0 8 90,0-9-75,0 0-51,0 0-106,0-2 42,0 1-36,0-1-59,0 1-51,0-1-56,0 1-62,0-1-67,0 1-70,0-1-77,0 1-81,0-3 179,-1-1-50,1-1-43,-2-3-32,-4-13-720,1-6-108,3 4 215,1-9-704,1 28 1957</inkml:trace>
  <inkml:trace contextRef="#ctx0" brushRef="#br4" timeOffset="-8906.19">20072 14146 8064,'-1'4'886,"1"1"-92,0-3-348,0 1-35,0-1-34,0 0-34,0 0-33,1 0-34,0 2 181,1-1-128,2-1-123,1-1-120,2 0-117,5-1 234,-3-1-39,0 1 0,-1 0 0,1 1 0,8 2-164,-2 1 227,25 5 477,-22-8-427,-5-2-119,0-1-47,-4-1-34,27-5 182,5 5-109,-24 3-122,1-1 1,13-3-29,-7-1-34,-1-2-53,2-1-141,-6 1-3,0 1-46,-2 1-44,0 1-41,-9 2 73,-1 1 43,6-1-145,-3 0 102,11-3-319,-15 3 371,0-1-53,1 0-117,1-1-110,-3 1 209,-1 0-36,1 0-40,0 0-42,9-5-695,0 2-73,-5 4 187,1 1-556</inkml:trace>
  <inkml:trace contextRef="#ctx0" brushRef="#br4" timeOffset="-8658.05">20155 14561 9728,'0'8'571,"0"-1"-80,0-2-63,0 6 511,0-3-299,0-3-264,0 0 45,0 2 56,0 0 65,0-5-641,5-4 17,20-13-161,-9 5 137,0 0 38,-4 3 54,-1 2 34,10-3-9,0 1-1,0 0 1,13-1-11,-17 6 1,-1-1-34,1-1-68,19-12-449,-20 8 269,-7 3 74,0 0-39,1 0-46,0 1-55,1 0-64,0 0-72,0 0-80,2 1-89,16-2-744,4 0-158,-1-4-72,-16 2 489,-7 3 433,-1 1 60,-4 2 237,1 0 40,-1 1-36,2-1-159</inkml:trace>
  <inkml:trace contextRef="#ctx0" brushRef="#br4" timeOffset="-8356.25">20736 14494 4352,'-2'3'168,"1"0"-36,-1-1-12,0 1 14,0 0 15,1-1-18,0 1 19,-1 1 53,1-1 16,-1 1 56,0 2 64,0 0 73,-5 20 152,5-16-299,0 2 106,1-2 48,1-4-164,-1-1 34,1 1 37,0 0 39,-1 0 44,1 1 45,0-1-122,0 2 65,0 21 1067,0-16-897,0-7-323,0-1-41,0 1-50,0-2-57,1 4 125,0-1-47,2-1-13,1 1 22,1 1-5,0 3 55,-1-1-61,-4-10-161,1 1 1,-1 0-1,1 0 0,0 0 1,-1-1-1,1 1 1,0 0-1,0-1 0,0 1 1,-1-1-1,1 1 0,0-1 1,0 1-1,0-1 0,0 0 1,0 1-12,13 2 132,3-2-35,4 0-18,12-3-1,-7 1-5,-20 1-36,1 0 1,-1-1-1,0 0 1,0 0 0,1 0-1,-1-1 1,0 0 0,0 0-38,27-14 125,-20 9-119,-9 6-4,-1-1 0,0 0 0,0 0 0,-1 0 0,1 0 0,0-1 0,-1 1 0,3-3-2,11-21-28,-7 10-3,13-16-66,-15 23 51,0-1-1,0 0 0,-1-2 47,-3 7-6,-1 0 0,0 0 0,0 0 0,-1 0 0,1-3 6,2-24 24,-3-3 36,-2 18-8,0-1 0,-2 1 0,0 0 1,0 0-1,-2 0 0,0 1 0,-1 0 0,-3-6-52,9 21 10,-1-1-1,0 1 0,0-1 0,0 1 0,0-1 0,0 1 0,-1 0 0,1 0 0,0 0 0,-1-1 0,1 1 0,-1 0 0,1 0 0,-1 1 0,1-1 0,-1 0 0,1 1 0,-1-1 0,0 0 0,-1 1-9,-2-1 32,-1 1 0,1-1 1,-1 1-1,0 0 0,-3 1-32,-8 0 101,14-1-83,-1 1 0,0-1 0,1 1-1,-1-1 1,0 1 0,1 0 0,-1 0-1,1 1 1,0-1 0,-1 1 0,1 0 0,0 0-1,0 0 1,0 0-18,-8 7 27,0 1-34,1 1-45,0 0-54,-3 2-91,0 1-96,-6 9-482,9-6 184,4-2 10,1 1-115,2-3 8,1 1-119,1-7 354,1 0-36,-1 1-38,1-1-41,0 1-191,0 2-450,0 1-184,0-4 498,0 2-91,0-1 64,0 8-818</inkml:trace>
  <inkml:trace contextRef="#ctx0" brushRef="#br4" timeOffset="-7719.54">21400 14146 10240,'5'5'1377,"-1"-1"-507,-2-2-200,0 0-67,-1-1-118,0 1-76,0-1-71,-1 0-65,1 0-59,-1 0-54,0 0-46,1 0-42,-1 0-33,0 0-41,-1 1-66,1 1-168,-1-3 213,1 1 54,0-1 93,0 17 70,0-2-56,0 28 154,0-24-123,0-7-24,0 1 48,-1 16 54,-6 8 32,0 2-15,6-8-46,-1-5-49,0-1 0,-2 1-1,-2 7-168,3-11 62,1-3-34,2-14-26,0-1-1,0 1 1,-1 0-1,1 0 1,-1-1-1,-1 1 1,1-1-1,-1 1 1,1-1 0,-1 1-1,-3 3-1,0 2 8,-1 0 63,1 1 64,4-9-103,0-1 0,0 1 0,0 0 0,0-1 0,0 1 0,-1-1 0,1 0 0,0 1 0,-1-1 0,1 0-1,-1 0 1,0 1-32,-6-1 120,3-4-86,2-5-69,1-3-47,4-23-241,0 22 220,7-34-252,-1-10-90,-6 42 280,1 1 0,4-11 165,11-31-373,-4 14 89,-3 4 37,7-18-145,-15 46 282,1 0-1,1 0 0,-1 0 0,7-7 111,-5 8-98,1 0 0,0 0 0,0 1 0,1 0 98,32-26-300,-21 19 208,-17 12 76,13-11-63,1 2 62,-1 0 49,1 1 39,-11 7-29,1 0 0,-1 1 0,1-1 0,-1 1 0,1 1 0,0-1 0,-1 1 0,1 0 0,0 0 0,0 0 0,0 1-42,-4 0 14,-1 0 0,1 0 0,-1 0 0,1 1 0,-1-1 0,1 0 0,-1 1 0,0-1 0,1 1 0,-1-1 0,0 1 0,1 0 0,-1-1 0,0 1 0,0 0 0,1 0 0,-1 0 0,0 0 0,0 1-14,1-1 20,-1 1 0,0 0-1,0 0 1,0 0 0,0 0-1,0 0 1,0 1 0,-1-1-1,1 0 1,-1 0 0,1 3-20,0 0 30,-1 0 1,0 0 0,0 0-1,-1 0 1,1 2-31,-7 19 74,5-22-58,-1 1 0,1-1 1,-1 0-1,0 0 1,0 0-1,-1 1-16,-4 4 30,-7 11 29,-9 10 48,-3 0 62,-12 13 135,30-32-231,0-1 1,0 0 0,-1 0 0,0-1 0,-1-1 0,-6 4-74,0-1 111,0 0 37,-14 9 167,11-9-148,-6 5 48,14-8-82,0-2 42,6-3-61,-4 2 96,10-4-207,0-1 1,0 0-1,0 0 0,0 0 0,0 1 1,-1-1-1,1 0 0,0 0 0,0 1 1,0-1-1,0 0 0,0 0 0,0 1 0,0-1 1,0 0-1,0 0 0,0 0 0,0 1 1,0-1-1,0 0 0,0 0 0,0 1 1,0-1-1,0 0 0,0 0 0,1 1 0,-1-1 1,0 0-1,0 0 0,0 0 0,0 1 1,0-1-1,1 0 0,-1 0 0,0 0 1,0 1-1,0-1 0,1 0 0,-1 0 0,0 0-3,4 2 38,-3-2-34,0 0-1,0 0 1,-1 0 0,1 0-1,0 0 1,0 0 0,0 0-1,-1 0 1,1 0-1,0 0 1,0 0 0,-1 1-1,1-1 1,0 0 0,-1 1-1,1-1 1,0 0-1,-1 1 1,1 0-4,12 4 1,12 5 52,-21-8-34,0 0 1,-1 0-1,1 0 1,-1 1-1,0 0 1,2 1-20,9 8 58,2 0-49,1 0-44,1 0-41,6 5-89,-2-2-58,-8-3-38,-1-2-54,0 0-77,1-1-93,1 0-110,-7-5 220,0 0-23,0 0-51,-3-1 106,0 1-45,-1-1 24,0 1-43,0 1-47,0 0-53,0 2-138,3 4-268,1-2-57,7 3-572,-5-4 252,-9-7 1138,-1-1 1,1 1-1,-1 0 1,1-1-1,-1 1 1,0 0 0,1 0-1,-1 0 1,0-1-1,1 1 1,-1 0-1,0 0 1,0 0-1,0 0 1,1 0-1,-1-1 1,0 1 0,0 0-1,-1 0 152,1-1-2</inkml:trace>
  <inkml:trace contextRef="#ctx0" brushRef="#br4" timeOffset="-7206.09">21732 14810 3968,'0'-6'506,"1"1"-82,0 1-73,1 0-65,0 0-55,1 1-48,1-2 76,-1 0 237,-1-4-1,3 5 114,1 0 64,-6 3-596,1 0 1,-1 0 0,1 0-1,-1 0 1,1 0 0,-1 0-1,0 0 1,0 0 0,1 0-1,-1 0 1,0 0-1,0 0 1,0 0 0,0-2-78,1-11 524,1-1-62,1 1-55,1-1-48,0 1-44,2 0-35,5-15 194,-1 5 452,6-21-926,-10 14 439,-3 9-187,3-20 200,-3 30-279,2-1-1,0 1 1,1-3-173,20-35 474,-13 25-218,-4 6 30,-1 3-77,8-13 172,-10 21-233,1 0 40,-2 2-20,1-1 35,1 0 39,1-1 45,17-20 518,-19 17-341,-1 4-5,-1 6-274,3 1-34,2 1 17,-2 1-39,2 5 34,-5 2-97,0 5-17,-1 0 11,8 11 62,-8 2-45,-4 1-49,0-18-29,1 1-1,0-1 1,0 0-1,1 0 1,0 0-1,1 1 2,10 22 11,-7-2 26,5-9-57,-9-19 12,0-1-1,0 1 1,1-1 0,-1 1-1,1-1 1,-1 0 0,1 0-1,0 0 1,0 0 0,0 0-1,1 0 9,11 3-198,-2-6 57,-1-4 49,-1-3 39,5-9 27,3-13 47,-12 20-17,22-37-9,-22 36-4,-2 1 1,1 1-1,0 0 0,0 0 0,1 0 1,0 1-1,1 0 0,1-2 9,23-23 54,-9 2 52,-9 20-27,-6 5-7,-2 1 8,-1-1 18,0-2 37,1 1-28,2 2 33,-6 5-119,0-1-1,0 1 0,-1 0 1,1-1-1,0 1 0,0 0 1,0 0-1,0 0 0,0 0 1,0-1-1,0 1 1,0 0-1,0 1 0,0-1 1,0 0-1,-1 0 0,1 0 1,0 0-1,0 1 0,0-1 1,0 0-1,0 1 0,-1-1 1,1 1-1,0-1 0,0 1 1,0 0-21,7 11 201,-3 19 156,0-14-211,-3-10-87,0 0-1,0 0 0,-1 0 0,0 0 1,0 0-1,-1 0-58,2 24 58,4-5-43,-4-16-29,1 0 1,-2 0-1,0 0 1,0 0-1,-1 2 14,5 31-108,-2-25 29,1-2-46,-2 0-75,0 2-97,-1-9 105,-1 1-33,0 7-335,0-1-97,0-7 278,0-2-40,0 1-47,0-1-51,0-2-97,0 0-114,0-4 314,0 1-40,0-2-42,0 1-45,0-2-424,0-1-101,0-1-312,0-3-797</inkml:trace>
  <inkml:trace contextRef="#ctx0" brushRef="#br4" timeOffset="-6819.3">22877 13913 8448,'0'0'1127,"0"0"-416,-1 0-162,-1 0-56,0 0-52,-1 1-84,1-1-74,0 1-67,1 1-30,-1 0-66,1 1-43,1 2-40,-1-2 99,-1 0 80,-4 3 263,0 0-80,-2 1-9,1 1-92,-1-1-78,0 0-61,-1 2-29,-21 13 102,15-14-86,-29 16-28,36-18-113,-1 1 0,1 0 1,0 0-1,1 0 0,-1 1 1,1 0-1,1 1 0,-5 7-5,-13 19 38,-13 20 62,15-9 29,-9 31 20,31-75-150,-1 0-1,1 0 1,0 0-1,-1 0 1,1 1-1,0-1 1,0 0-1,0 0 1,1 0-1,-1 0 1,0 0-1,1 0 1,-1 0-1,1 0 1,0-1-1,0 1 1,0 0-1,0 0 1,0 0 1,4 11-9,-2 1 5,-3-12 6,0 0 1,0 0-1,0-1 1,1 1 0,-1 0-1,1 0 1,-1 0 0,1-1-1,0 1 1,0 0-1,-1-1 1,1 1 0,0-1-1,1 1 1,-1-1-1,0 1 1,0-1 0,1 0-1,-1 1 1,0-1 0,1 0-1,-1 0-2,12 7 14,19 16 77,-13-6-94,-5-5-3,-14-12 4,1-1-1,-1 0 1,0 1-1,0-1 1,1 0-1,-1 1 1,0-1 0,0 0-1,1 1 1,-1-1-1,0 0 1,0 1-1,0-1 1,0 1-1,0-1 1,0 0-1,1 1 1,-1-1 0,0 1-1,0-1 1,0 0-1,0 1 1,0-1-1,-1 1 3,-2 4-111,0-3-33,-5 1-101,-1-1 10,1 1-43,2 3-35,-1 2-39,-2 3-193,4-7 257,1 0 1,-1-1-1,0 0 1,-1 0-1,1 0 1,-1-1-1,1 0 0,-1 0 1,-2 1 287,-20 7-1151,7 0 311,0-1 35,-1 0-35,-4-1-249,-14 3-606</inkml:trace>
  <inkml:trace contextRef="#ctx0" brushRef="#br4" timeOffset="-14426.99">15025 14527 2432,'0'0'557,"0"0"-239,-1 0-25,-1 0-96,1 0-111,-4 0-70,3 0 70,1 0-1,0 0 39,1 0 46,-1 0 53,1 0-187,1 0 0,0 0 0,-1 0 0,1 0 0,0 0 0,-1 0 0,1 0 0,-1 0 1,1 0-1,0-1 0,-1 1 0,1 0 0,-1 0 0,1-1 0,-1 1 0,1 0 1,-1-1-37,1 1 40,-1-1 1,0 1 0,1-1 0,-1 1-1,0-1 1,1 0 0,-1 1 0,0-1-1,0 1 1,0-1 0,1 0-1,-1 1 1,0-1 0,0 1 0,0-1-1,0 0 1,0 1-41,0-3 736,2 3 37,-1 0-723,0 0-1,-1 0 0,1 0 1,0 0-1,-1 0 0,1 0 1,-1-1-1,1 1 0,0 0 1,-1 0-1,1 0 0,-1-1 0,1 1 1,-1 0-1,1-1 0,-1 1 1,1-1-50,-1 1 53,1 0 1,-1-1-1,0 0 1,1 1 0,-1-1-1,0 1 1,0-1-1,1 1 1,-1-1 0,0 0-1,0 1 1,0-1-1,0 1 1,0-1 0,0 0-1,0 1 1,0-1-54,-2-5 928,-4 1-458,0-1 41,4 4 272,2 2-483,0 0 17,-3 0 48,-6 2 19,0 2-86,-6 3 7,4-4-191,-9 3 17,13-1-104,-1 0 1,1 1-1,0-1 0,1 2 0,0-1 0,-3 4-27,-10 9 51,4-4-23,-25 25 78,1 4 74,2 4 106,20-21-91,2 1 39,0 8-11,3 5 47,9-28-164,1 0 0,1-1-1,0 1 1,0 0 0,1 0 0,1 0 0,0 0-1,1 0 1,1 5-106,0-10 66,0 1 0,1-1 0,-1 0 0,2 0 0,-1-1 0,1 1 0,4 4-66,13 22 231,-13-18-159,7 12 11,-10-22-63,-1 0 1,1-1-1,0 0 1,3 2-21,1 0 25,0 1 24,0 0 1,1-1-1,10 4-49,14 4 53,-4-7-75,3-1-88,-1-4-97,-3-5-54,-1-2-48,-1-1-40,-1-1-39,-13 3 212,0 1-55,1-1-49,-1 0-48,0 0-42,0-1-40,14-3-513,-6 0 102,-1 0-57,3-3-228,11-7-609,18-17-1511</inkml:trace>
  <inkml:trace contextRef="#ctx0" brushRef="#br4" timeOffset="-13636.89">15971 14428 5888,'-9'0'1264,"6"0"-886,1 0-36,1 0 22,0 0-68,0 0-65,1 0-61,0 0-37,0 0 75,0 0-22,-2 0 183,-9 0 319,8 0 112,2 0-351,-1 0 35,-5 1 85,3 4-101,1-1-175,-2 0-76,0-3-122,1 0 0,-1 0 0,0 0 0,1-1 1,-1 0-1,0 0 0,1 0 0,-6-1-95,-15 1 292,3 2-44,6 3-94,-10 4 147,0 0 3,11-4-140,-13 0 197,9-1-108,6 0-56,2 0 2,-1 1 44,-8 6 50,-5-5-138,17 1-80,4-2-53,-6-4-34,10-1 10,-1 0-1,0 0 0,1 0 1,-1 0-1,0 1 0,1-1 1,-1 0-1,0 0 0,1 0 0,-1 0 1,0 1-1,1-1 0,-1 0 1,1 0-1,-1 1 0,1-1 0,-1 1 1,1-1-1,-1 0 0,1 1 1,-1-1-1,1 1 0,-1-1 1,1 1-1,0 0 0,-1-1 0,1 1 1,0-1-1,0 1 0,-1-1 1,1 1-1,0 0 3,-1 3-5,1 0 1,-1-1-1,1 1 1,0 0-1,1 0 1,-1 0 4,1 10-25,-2-4 21,0-6 4,1 0-1,0 0 1,0-1 0,0 1 0,1 0 0,-1 0 0,1 0 0,0-1-1,0 3 1,2 3 1,0 0 0,0 0 0,-1 1 0,0 5-1,-1 16 55,-1 21 9,0 15 170,0 1 61,0 3 77,0 3 92,4-50-371,6-1-42,-9-21-44,0 0 0,0 1 0,-1-1-1,1 1 1,-1-1 0,1 0 0,-1 1-1,0 0-6,0-2 4,0 1-1,0-1 0,1 1 0,-1-1 0,0 1 0,1 0 0,-1-1 0,1 1 0,0 0-3,9 7-28,4-6-47,-8-1 43,-4 1 32,-1-2 0,-1-1 1,1 1 0,0 0 0,0 0 0,0 0-1,0-1 1,0 1 0,0 0 0,0-1 0,0 1-1,0-1 1,0 1 0,1-1-1,0 1-5,0-1 0,-1 0-1,1 0 1,0 0 0,0 0-1,-1 0 1,1 0 0,0-1 0,0 1-1,0 0 6,9-4-47,6 0-31,3 0-36,12 2-132,-14 2 74,0 1-8,1-1-67,-7-2 26,-2 0-58,1-4-179,1 1-81,1 2-48,1 0-84,-3-2-125,0-1-99,-5 5 532,1-1-90,-2 1 17,-2 0 67,-1 0-17,1-1-95,-2 0-6,1 0-93,0-1-104,1-1-117,-1 0 32,4-3-1094,-1 4 778,-1 2 424,-1 0 46,1 0-79,2 1-296</inkml:trace>
  <inkml:trace contextRef="#ctx0" brushRef="#br4" timeOffset="-12656.75">15556 14876 6784,'0'0'933,"0"0"-343,0 0-134,0 0-46,0 0 27,0 0-86,1-1-81,1-1-80,1-1-54,5-5 27,-6 7 76,-1 0-54,1 0-45,0 0-39,2 1 29,1 1-48,-3-1-25,-1 0 43,1 0 2,0 0-1,1 0 1,-1 0 0,0-1-1,0 1 1,0-1-1,0 1 1,0-1-1,0 0 1,1-1-102,3-1 274,4-2 263,-4 3-214,1-1 45,16-4 56,3 1-73,0 1-66,1 1-61,2-1-50,-1-1-53,0 0-46,-2-2-39,19-4-2,-8 4-70,-20 2-37,0-1-54,12-7-186,-5 3 2,-2-1-81,0-1-103,-12 5 203,-1-1-33,-3 4 124,0 1-58,17-9-754,-14 8 621,-3 2 177,1 0-37,1-2-159,-6-4 76,-2 7 171,2 2 35,-1 0 118,0 0 0,-1 0 1,1 0-1,-1 0 0,1-1 0,0 1 1,-1 0-1,1 0 0,-1 0 0,1 0 0,0-1 1,-1 1-1,1 0 0,-1-1 0,1 1 1,-1 0-1,1-1 11,-1 1-8,1-1 0,-1 1 0,0-1 0,1 1 0,-1-1 0,0 1 0,0-1-1,1 0 1,-1 1 0,0-1 0,0 1 0,0-1 0,0 0 0,0 1 0,0-1 0,0 1 0,0-1 8,0-2-43,0 3 75,0 0 59,0 0 42,0 0 65,0 0-61,0 3 56,0 1 22,0 0-90,0-1 0,0 0 0,0 0 1,0 0-1,1 0 0,-1 1 0,1-1 0,0 0-125,0 0 66,4 12 255,5 12 309,-6-14-390,1-2-54,0 0-87,5 13 170,-4 0 49,-4 2 53,-6 0 57,3-22-364,-8 35 572,6-21-367,2 1-38,2-15-171,-2 0 0,1-1 0,0 1 0,-1 0 1,1 0-1,-1-1 0,0 1 0,-1-1 0,1 1-60,-5 9 262,5-10-217,-2 12 265,-1 1 14,0-13-198,-2-7-43,3-1-66,3-3-43,1-2-45,1 0-47,5-8-117,6-11-200,4-12-160,-7 13 271,-3 3 71,20-69-643,-19 63 657,0 1 65,-3 12 34,1 0 0,5-12 140,10-13-306,5-6 306,4-9-230,-27 53 220,0 1 1,0-1-1,0 1 1,0-1-1,1 1 1,0 0-1,0 0 10,21-14 35,-2 8 101,-11 8-19,1 1 40,-11 1-138,0 0 0,0 0 0,-1 0 0,1 0 0,0 1 0,0-1 0,0 1 0,-1-1 0,1 1 0,0 0 0,0 0-19,0 0 13,0 0 0,-1 1-1,0-1 1,1 0 0,-1 0-1,0 1 1,1-1 0,-1 1 0,1 1-13,1 2 21,-1 1 0,1 0 0,-1 0 0,-1 0 0,1 0 0,-1 0-21,1-1 20,2 10 20,-3-9-14,1 0-1,0-1 1,-1 1 0,0 0 0,-1 0-1,1 1 1,-1-1 0,0 0 0,-1 5-26,-10 28 101,7-18-77,-2 14 28,-4-11 11,7-17-31,0 1 0,0-1 1,-1 8-33,3-9 21,-1 1 0,0-1 0,0 0 0,-1-1 1,0 1-1,0 0 0,-1 1-21,-10 21 27,14-27-31,0 0 1,0 0 0,-1 0 0,1 0 0,0 0 0,0 0 0,-1-1 0,1 1 0,-1 0 0,1 0 0,-1 0 0,0 0-1,1 0 1,-1-1 0,0 1 0,1 0 0,-1-1 0,0 1 0,0 0 3,-5 4-27,5-4 11,-2 7-5,1-6-64,-9-13 21,7 4 2,5-3 69,-1 7-6,0-6 26,-1 6-31,1-1 0,0 1 1,0-1-1,0 1 0,0 0 0,1-1 1,-1 1-1,1-1 0,0 1 1,0-1 3,10-1 0,-6-2 0,-5 7 0,0-1 1,0 1 0,1-1-1,-1 1 1,0-1 0,1 1-1,-1-1 1,0 1 0,1 0-1,-1-1 1,1 1 0,-1 0-1,0-1 1,1 1 0,-1 0-1,1 0 1,-1-1 0,1 1-1,-1 0 1,1 0 0,-1 0-1,1 0 1,-1 0 0,1 0-1,-1 0 1,1 0 0,-1 0-1,1 0 1,-1 0 0,1 0-1,-1 0 1,1 0-1,24 2 200,-4 4-40,20 13 65,-28-13-175,-8-4-39,-1 1 1,0-1-1,1 1 1,-1 0-1,0 0 1,0 1-12,19 23 27,4-4 47,-21-19-55,-1 0 0,0 0 1,0 1-1,0 0 0,2 3-19,-2-3 4,34 49 129,-23-30-105,-4-4-62,-1-1-77,-2 2-100,-5-11 60,0 0-35,-2-4 43,-2-1-33,1-1-36,-1 0-36,0 0-51,0 1-43,1-1-43,1 0-44,0 0-13,0-1 118,0 0 0,0 0-44,0 0-57,0 0-68,-2 0-79,1 1-91,-2-1-102,0 1-113,-7 7-1818,6-9 2157,1-1 36,1-1 503,-2 1-606,1 0 65,1 0-46,0-1-223</inkml:trace>
  <inkml:trace contextRef="#ctx0" brushRef="#br4" timeOffset="-12346.96">16984 14494 7552,'-1'6'1019,"0"-3"-368,0 0-138,0 0-36,1-1-112,-1 0-35,0 0-40,0 0-44,0-1-74,0 1-39,0-1-42,1 1-44,-1-1-48,1 0-50,0 0-54,0 0-56,1 4 202,1 0 34,3 5 107,-2 2 65,-2 1 65,-1 9 250,0 1 75,-1 4 208,0-11-340,1-4-170,0 1-53,1 0-51,1 2-53,2 4 22,2 10 130,1 3 99,4 4-82,-5 11-80,2-5-136,-1-13-107,-1-7-89,0-1-111,-2-5-134,-2 3-75,-2-9 106,2-1-86,1-3 47,3 0-78,-4-4 89,-2-2-48,1 1-65,-1-1-82,0 0 35,-1 0-48,-1 0-1164,2 0 1679,-1 0-185,0 0 0,1 0 0,-1 0 0,0 0 0,1 0 1,-1-1-1,0 1 0,0 0 0,1 0 0,-1 0 0,0-1 0,1 1 0,-1 0 1,0-1-1,1 1 185,-2-5-1166,1-4-644</inkml:trace>
  <inkml:trace contextRef="#ctx0" brushRef="#br4" timeOffset="-12068.22">16685 14345 7680,'0'0'1025,"0"0"-378,0 1-146,0 1-50,0 0-72,1 0-57,0 0-50,0-1-46,0 1-40,1 0-33,2 1 72,10 6 190,-8-6-153,-3-2-94,10 3 426,-1-4 34,2-1-4,2 4 52,4 1-208,4 1-65,0-2-64,0-1-66,3-2 154,-4 0-65,48 0 566,-50 0-779,-2 0-85,0 0-51,0-1-55,-2-1-57,2-4-80,0 1-79,-4 3 8,0-1-33,0-1-37,-3-2-7,-1-2-35,4-2-165,4 0-162,-7 4 181,-1-1-34,-2 0-10,-2 0-72,-3 4 219,0-1-35,-1 2-38,1-1-43,0 1-47,1 1-51,1 0-53,0 1-59,-1 0-158,0 0-42,5 0-1569</inkml:trace>
  <inkml:trace contextRef="#ctx0" brushRef="#br4" timeOffset="-6135.33">17432 14976 10752,'0'0'1434,"0"0"-528,0 0-207,0 0-69,0 0-279,0 0-34,0 0-34,0 0-34,0 0-34,0 0-34,0 0-34,0 0-34,0 0 1,0 0-64,0 0-54,0 0 65,0 0 144</inkml:trace>
  <inkml:trace contextRef="#ctx0" brushRef="#br4" timeOffset="-5889.17">17432 14992 16735,'0'3'-58,"0"3"32,0 2-54,0 0-69,0-2-87,0-4 12,0-2 2,0 0-36,0 0-88,0 0 77,0 0-41,0 0-41,0 0-39,0 0-38,0 0-39,0 0-37,0 0-36,0 0-395,0 0-73,0 0-272,0 0-718</inkml:trace>
  <inkml:trace contextRef="#ctx0" brushRef="#br4" timeOffset="-437.35">13381 8767 5376,'-9'-10'1226,"6"8"-861,1 0-36,1 1-56,1 0-42,-1 0-40,0 0-35,1-1 61,-1 0-105,1-1-80,1-1-163,0 3 153,-1 0 59,0-1 169,0 2-155,0 0-40,0 0-7,0-3-22,0 1 34,0-2-176,0 3 123,0 0 40,0 0 38,0-1 49,0 1 60,0-1 67,2 2 342,9 0-16,-8 0-43,-3 0-107,3-3 32,6-4-225,1 3 69,21 1 432,-28 3-704,0 0 1,0 0-1,0-1 1,0 1 0,0-1-1,0 0 1,2-1-42,20-10 224,7-4-73,-13 9-92,-5 2-16,-1 0-1,0-1 1,11-7-43,-24 13 0,9-6 9,1 1-1,0 0 1,4-1-9,26-5 81,34-8 37,-46 10-84,1 2 0,20-2-34,-2 3 89,-8 2 148,21-6-237,-20 1 104,17-3 32,-2 3-40,-12 5-50,-2 1 62,39-9-108,-45 5-15,0 2 1,22 0 14,-18 2-8,49-8 13,6 6 54,-45 0-9,9-1 177,21 3-227,-19 1 227,10-4-227,-7 0 227,12 3-227,-29 3 62,21 1 131,14-5-193,-33 0 69,10-2 60,21 3-129,70-6 102,1 1-76,-81 5 32,11-3-58,-30 1 27,53 0 5,10-6-21,0 5 10,-52 0-16,-9 1-5,24 2 0,-24 2 0,1-3 0,38-7 0,-35 3 6,1 2-1,43 3-5,-7-1 53,-49 0 59,7-5-112,-6 2 193,38 0-193,0 5 69,2-1-42,106-20-93,-135 16 67,65-11 58,18-3 45,-51 12-69,-34 6-27,127-13 32,-94 7 9,0 3 43,-28 2-4,2-1 19,15-1 122,5 3-229,3 0 71,2-2-45,90-4-48,81 9-22,0 0 56,514 0 180,-504 0-131,1 0-34,88 0-80,-59 0-99,-149 0 31,1 0-36,-125 1 385,1 1 1,12 4-229,4-1 163,1-2-84,-31-3-62,0 1 0,0 1 0,1 0 0,4 2-17,8 1 33,21 0 15,-20 2-1,-4-2-26,2-3-46,35-2-75,0 0 114,-53 0-5,0 0 0,0 0 0,0 1 0,-1 0 0,1 0 0,0 0 0,0 0 0,-1 1-1,1 0 1,-1 0 0,1 0 0,2 2-9,-4-2-3,1 0-1,0 0 1,0 0-1,0 0 1,0 0 0,0-1-1,0 0 1,1 0 3,9 3-10,-12-3 11,0 0 1,0 0-1,0 0 0,0 1 1,0-1-1,0 0 1,0 1-1,0-1 1,0 1-1,0 1-1,13 9 28,0-9-44,-14-4 16,-1 1-1,1 1 0,0-1 0,0 0 0,-1 0 1,1 0-1,0 0 0,-1 0 0,1 1 0,0-1 1,-1 0-1,1 0 0,-1 1 0,1-1 0,0 0 1,-1 1-1,1-1 0,-1 1 0,1-1 0,-1 1 0,1-1 1,-1 1-1,1-1 0,-1 1 0,0 0 0,1-1 1,-1 1-1,0 0 0,0-1 0,1 1 0,-1 0 1,0-1-1,0 1 0,0 0 0,0-1 0,0 1 1,0 0-1,0-1 0,0 2 1,2 7-1,6-3 1,-4-3 0,2 8 0,-5-10 0,-1 0 0,1 1 0,-1-1 0,1 0 0,-1 0 0,1 0 0,0 0 0,-1 0 0,1 0 0,0-1 0,0 1 0,0 0 0,0 0 0,0 0 0,0-1 0,0 1 0,13 5 0,-9 5 11,6-6 48,-5 6 10,5-5-85,-6 5-37,7-5 15,-7 5-4,7-5-28,-11-5 67,0-1 0,0 1 1,0-1-1,0 1 1,0-1-1,0 1 0,0 0 1,0-1-1,0 1 0,0 0 1,0 0-1,0 0 1,-1 0-1,1 0 0,0 0 1,0 0 2,4 10-2,-4-9 8,0 1 0,0-1 0,0 0 1,1 1-1,-1-1 0,1 0 0,-1 0 0,1 0 0,0 0-6,3 3 6,-1 0-1,0 0 1,0 1-1,-1-1 1,1 1-1,-1 1-5,5 10-30,-1 1-1,4 14 31,3 9-25,-8-25 21,39 103 2,-27-60-19,-7-1-43,-7-24 39,-2-9 22,2 0-1,5 21 4,-2-24 20,6 22 55,-2 1 1,5 43-76,-12-48 27,2 10 4,4 12-31,21 96 163,37 215 5,-48-273-136,-11-67-29,6 33-11,-4 34-40,-2-58 16,5 12 32,8 33-6,11 108 18,-16-91 35,-9-55-27,14 98 3,-19-110-13,1 12 17,8 34-27,-3-42 24,4 21 52,-4 4 37,-4 28 47,6-6-5,-7-43-91,1 11 107,6 26-171,-3-17-2,-2 0 0,-3 1 0,-4 3 2,4 4 8,3 1 55,-1 0 44,-2-1 35,-3 22 52,0 111 103,0-26 13,0-61-135,8 42-39,1-9-69,-7-84-11,5 16-56,-3-34 56,2 49 93,-2-49-68,3 19 212,-4 12-293,5 78 250,0-6-100,-8-19-47,0 238 96,0-213-89,0-16 36,0 1 64,-1-114-111,-6 18 129,4-24-16,0 2 1,1 9-213,2-1 132,0 49 41,0-59-87,0-1 45,-3-1 28,-3-9-74,5-10-81,0-1 1,0 1-1,0 0 0,0-1 0,0 1 0,1-1 0,-1 1 0,1 0 0,-1 0 0,1-1 0,0 1 1,0 1-5,0 1-1,0-1-1,0 0 1,0 0 0,-1 0 0,-1 3 1,-9 18 11,9-11 12,1 0 0,1 1 0,0 13-23,1-8 11,-2-13-7,1-1 0,-1 1-1,0-1 1,-1 0 0,0 1 0,-1 2-4,2-4 4,-1-1 0,1 1 0,0 0 1,0 0-1,0 0 0,1 1-4,-3 12 35,-3-7-36,5-10-2,0 1 0,0-1 0,1 1 0,-1 0 0,0-1 0,1 1 0,-1-1 0,1 1 0,-1 0 0,1-1 0,0 1 0,-1 0 0,1 1 3,1 4-6,-1-4 6,0-1 0,0 0 0,0 0 0,0 1 0,0-1 0,-1 0 0,1 1 0,-1-1 0,1 0 0,-1 1 0,-27 47 0,25-36 11,0-9 37,-8 6 0,6-8 16,4-3-65,1 0 0,-1 0-1,1 0 1,-1 0 0,1 0 0,-1 0 0,1 0 0,-1 0 0,1 0-1,-1 1 1,1-1 0,-1 0 0,1 0 0,-1 0 0,1 1 0,-1-1-1,1 0 1,-1 0 0,1 1 0,0-1 0,-1 0 0,1 1 0,0-1-1,-1 1 1,1-1 0,0 1 0,-1-1 0,1 0 0,0 1 0,0-1-1,-1 1 1,1-1 0,0 1 0,0-1 0,0 1 0,0-1 0,0 1-1,0-1 1,0 1 0,0-1 0,0 1 0,0 0 1,0-1-1,0 0 0,0 0 0,0 0 0,0 0 0,0 0 0,0 1 0,0-1 0,0 0 0,0 0 0,0 0 0,0 0 0,0 0 0,0 0-1,0 0 1,0 0 0,0 0 0,0 0 0,0 1 0,0-1 0,0 0 0,0 0 0,0 0 0,0 0 0,0 0 0,0 0 0,0 0 0,0 0 0,0 0 0,0 0 0,0 0 0,-1 1 0,1-1 0,0 0 0,0 0 0,0 0 0,0 0 0,0 0 0,0 0 0,0 0 0,0 0 0,0 0 0,0 0 0,-1 0 0,1 0 0,0 0 0,0 0 0,0 0-1,0 0 1,0 0 0,0 0 0,0 0 0,0 0 0,0 0 0,0 0 0,-1 0 0,1 0 0,0 0 1,-113 0-64,76 0 23,-65 0-265,53 0 232,16 0 71,-58 0 60,38 0-79,32 0-5,1 0 1,-3 2 26,-19 5-32,0-3 0,-24-1 32,22-3-5,-8 0 52,-23 3-47,37 1-1,-33 2-51,-17-2 52,-82 4-101,11 1 5,80-10 18,11 1 59,-116 2 54,106 2-49,8 0-49,-1 3-70,7 0-22,0 1 40,-16 2 26,0-1 63,-1-2 60,1-1 61,5-2-3,-4-1 242,-65 12-334,-9 13 176,-4-9-36,-84-4-45,161-10-68,5 0 55,0 1 49,-77-1 194,75 0-207,-16 0-19,-52-1 4,-58 3 18,64-1-68,5-2-61,-2-1 2,-46 10 6,-68 4 35,2 0 96,79-4-9,109-10-79,-57 3 32,5 9-22,52-5-26,-51 5 25,-140 22 29,23 11 4,28-5-22,60-20 13,-53-1 84,7 5 48,4-4-5,68-7-67,-110 15 175,200-29-276,-123 15 170,-11 11 3,14-9 171,-22-5-379,33-9 165,14 6 27,6-5 11,51 0-112,9-1 53,-15-2-144,30-2 117,-28 6-117,31-3 73,-20-1-73,43-3 5,1 0 1,-1-1 0,0-1-1,1 0 1,-1 0 0,-6-3-6,15 4 4,0 0-1,0 0 1,0 0 0,0 1 0,0-1 0,0 1-1,-3 0-3,-3 1 45,0-1 55,-1 1 86,5-1-176,-1 0-44,-11 0-198,17 0 229,0 0-1,0 0 0,0 0 1,0 0-1,0 0 1,-1 0-1,1 0 1,0 0-1,0 0 1,0 0-1,0 0 0,0 0 1,0 0-1,0 0 1,0 0-1,0 0 1,-1 0-1,1 0 1,0 0-1,0 0 0,0 0 1,0 0-1,0 0 1,0 0-1,0 0 1,0 0-1,0 0 1,0-1-1,0 1 0,-1 0 1,1 0-1,0 0 1,0 0-1,0 0 1,0 0-1,0 0 1,0 0-1,0 0 0,0 0 1,0 0-1,0-1 1,0 1-1,0 0 1,0 0-1,0 0 1,0 0-1,0 0 0,0 0 1,0 0-1,0 0 1,0 0-1,0 0 1,0-1-1,0 1 1,0 0-1,0 0 0,0 0 4,0-10-99,-1-1 57,0 2 57,1 0-1,0-1 0,1-5-14,3-4-46,1 8 41,-4 8 5,1 0 0,-1 0 0,0-1 0,0 1 0,0 0 0,0-1 0,-1 1 0,1 0 0,-1-1 0,0 1 0,0-3 0,1-62 7,0-6 34,-6-44-41,2 86-1,-4-31-41,3-22 42,4 69-1,-3-155 5,-2 113 57,-3-1-61,-3-13 54,1 1-36,-19-154-90,20 145 50,-6-38-2,3 34 38,2 22 27,-7-34 113,-1-13 48,5 36-102,3 12-69,0 0-68,-11-125-97,4 29 7,-11-15 20,13 64 66,-24-154-53,4 90 69,-9 0 36,-31-203 120,48 225-150,-5-10-31,-33-201-18,53 276 63,-29-173 5,4 52-22,-9-36-41,27 160 41,-45-218 1,15 15 112,41 238-113,1-22 22,2 22-32,0 4 7,1 15-13,1 0 0,1-11 38,2-66-91,0-3-58,2 61 117,0 34 33,0-1 1,1 1-1,0 0 0,2-4-1,10-30-11,-3 11-42,0 0 0,15-27 53,5-5-55,-14 20 57,26-67 89,-38 100-92,-2 5 12,-1 0-1,-1 0 0,1-2-10,3-31-26,-5 5-74,-2-11 100,0 2-6,1 36 6,-1 1 1,0-1-1,0 1 0,-1-1 0,-2-2 0,-4-13-15,-8-15 15,15 38-2,-2-6-10,-13-26-45,-12-6-29,24 29 19,-1 1-1,2-1 0,-1-1 68,-5-18-213,3 15 58,-1 0-42,-11-14-365,11 17 267,-1 1-100,4 5 147,1-1-39,-1 1-45,1-2-50,-5-9-623,5 10 594,0 1-45,-1-1-59,1 0-72,0 1-85,1-1-99,-1 0-112,2 4 395,0 0-33,0-3-479,0 1-89,0-2-307,1-4-793</inkml:trace>
  <inkml:trace contextRef="#ctx0" brushRef="#br4" timeOffset="635.88">17847 6874 4352,'-9'-18'966,"4"9"-418,4 5-272,0 3-57,0 0-58,1 1-59,0 0-51,0 0-92,0 0 63</inkml:trace>
  <inkml:trace contextRef="#ctx0" brushRef="#br4" timeOffset="1631.63">17830 6841 6496,'0'-3'34,"0"-1"49,0-2 132,0-7 375,0 10-468,0 2-62,0-2 446,0 3-361,0 0 20,0-3 85,0 1-276,0 0 71,0 1 63,0 0 55,0 0 91,0 0 51,-1 0 754,1 2-446,0 0-269,1 0-119,-1 1-73,1-1-93,-1 1-69,1 0-79,0 0-89,4 6 420,-4-6-201,0-1 0,0 0 0,0 1 1,0 0-1,0-1 0,-1 1 0,1 0 0,-1-1 0,1 1 0,-1 0 0,1 0 1,-1-1-1,0 1 0,0 0 0,0 1-41,0 66 747,1-39-524,3 2-34,7 35 99,-3-17-136,-2-2-39,-2-3-17,4 47 71,-1-32-26,2-10 27,2-1 71,17 39 305,-12-9-162,-9-40 84,9 23-466,8 19 341,-16-33-103,-7-37-156,1 1-1,0-1 0,1 1 1,0-1-1,1 0-81,7 22 292,-2-1-55,1 2-41,-7-21-131,-1-1 78,-3 25 466,0-24-433,1 1-81,0-3-20,0-8-91,0-3-37,0 0 15,0-3 12,0-8 4,0 8-58,0 3-32,0 0-58,0 0-6,-7 1-38,2 1 55,0 3-49,5-4 195,-1 0 0,1-1 0,0 1 0,-1-1-1,1 1 1,-1-1 0,1 1 0,-1-1 0,1 1 0,-1-1 0,1 0 0,-1 1 0,0-1 0,1 0 0,-1 0 0,0 1 13,-6 0-122,-7-2-109,2-1 106,-2-1 74,-4-3 65,12 4-11,3 1 6,-1 0 0,1 0-1,-1 1 1,1-1-1,-1 1 1,1 0-1,-1 0 1,0 0-9,-14-2 59,-4-9 30,-6-11-12,6-8-8,-5-6-80,4-9-15,15 32 24,-1 0-1,-1 1 1,-3-4 2,-1 0 6,1 0 0,0-3-6,6 7 20,-4-5 41,-4-1 82,1 1 45,11 4-152,3 13-37,0 0-1,0 0 1,0 0-1,0-1 1,0 1-1,0 0 1,0 0-1,0 0 1,0 0-1,0 0 1,0 0-1,0 0 1,0 0-1,0 0 1,0-1-1,0 1 1,0 0-1,0 0 1,0 0-1,0 0 1,0 0-1,0 0 1,0 0-1,0 0 1,0 0-1,1 0 1,-1 0-1,0-1 1,0 1-1,0 0 1,0 0-1,0 0 1,0 0-1,0 0 1,0 0-1,0 0 1,0 0-1,0 0 1,0 0-1,1 0 1,-1 0-1,0 0 1,0 0-1,0 0 1,0 0-1,0 0 1,0 0-1,0 0 1,0 0-1,0 0 1,1 0-1,-1 0 1,0 0-1,0 0 1,0 0-1,0 0 1,0 0 1,5 0-57,10 0-54,-2-3 81,-2-1 31,-8 2 5,1 1 0,-1-1 0,0 1 0,0 0-1,1 0 1,-1 1 0,0-1 0,1 1-1,-1 0 1,3-1-6,-1 1 11,18 0 42,2 0-64,-16 1 6,1-2 0,0 0-1,2 0 6,27-10 54,5 5 42,-8-5 37,-3 6 32,1-7-63,-7 6-65,31-10 11,-51 14-40,3-1-101,8-2-153,-9 3 171,1 1 55,0 0 83,-8 1-33,-1 0 0,1 0-1,0 0 1,-1 0 0,1-1-1,-1 1 1,1-1-1,0 1 1,-1-1 0,2 0-30,3-4 101,-1 1-35,0 1-13,-1 2-44,4 2-82,-8-1 68,10 0-37,-5 0 83,-9 0 17,-1 0-72,4 0 14,1 0 1,0 0-1,0 0 1,0 0-1,0 0 0,0 0 1,0 0-1,0 0 0,0 0 1,0 0-1,0 0 1,-1 0-1,1 0 0,0 0 1,0 0-1,0 0 0,0 0 1,0 0-1,0 0 1,0 0-1,0 0 0,0 0 1,-1 0-1,1 0 0,0 0 1,0 0-1,0 0 1,0 0-1,0 0 0,0 0 1,0 0-1,0 0 0,0 1 1,0-1-1,0 0 1,0 0-1,0 0 0,0 0 1,0 0-1,0 0 0,0 0 1,0 0-1,0 0 1,0 0-1,0 1 0,0-1 1,0 0-1,0 0 0,0 0 1,0 0-1,0 0 1,0 0-1,0 0 0,0 0 1,0 0-1,0 0 0,0 1 0,0 0-11,-1 1 1,1-1-1,0 1 0,-1-1 0,1 1 0,-1-1 0,1 1 0,-1-1 0,0 1 0,0-1 0,0 1 11,-6 13-104,1 21-146,2-15 139,0 2 42,-2 2 37,0 0 33,-8 25 85,1-3 81,3 1-23,4-3-74,3-19-49,-8 40 11,8-34-62,2-16-61,-1 0-92,1-8 37,0-1-32,-3 8-266,2-4 14,-1 0-52,2 1-84,0 0-61,-1 0-143,1-1-109,-1-3 120,-1 0-62,0 0-223,-3 4-588</inkml:trace>
  <inkml:trace contextRef="#ctx0" brushRef="#br5" timeOffset="41689.15">17615 15341 1024,'0'-14'384,"0"12"-249,0 1-57,0 1-14,0 0 10,0 0 98,2 0 174,6 0-105,0 0-113,12 0 103,-14 0-132,-1 0 34,-2-2 11,3-4-31,-1 0 36,-2 4 235,-3-1 21,0 1-305,0-1 73,0-9 589,0 7-499,0 3-178,0 0-44,0 1-55,0 0-63,0-2 296</inkml:trace>
  <inkml:trace contextRef="#ctx0" brushRef="#br5" timeOffset="42061.65">17664 15258 6304,'-5'-3'330,"-14"-4"-139,13 5-116,0 0 0,-1 1 0,1 0 0,0 1 0,-5-1-75,-3 1 100,0 0-32,-22 0 62,35 0-115,-1 0 0,0 0-1,0 0 1,1 1 0,-1-1-1,0 0 1,1 1 0,-1-1-1,0 1 1,1-1 0,-1 1 0,1 0-1,-1 0 1,1 0 0,-1-1-1,1 2 1,-2 0-15,-5 4 60,2-2-23,0 0 0,1 0 1,0 1-1,0 0 0,0 0 1,0 0-1,1 1 0,-2 3-37,2-4 63,-1 0 0,1 0 0,-1 0-1,-2 2-62,4-5 34,0 1-1,0 0 1,0 0-1,0 1 1,0-1-1,1 0 1,-1 1-34,-1 6 56,-1 0-34,-9 18-74,4-9 4,8-11 33,1-3-44,1 0 0,0 0-1,0 0 1,0 0 0,1 1 59,0-1-35,0-2 35,11 0-36,14-3-108,-17 0 100,6 0-27,17 0-210,-26 2 163,8 10 49,-6-9 52,-1 1 17,-6 11 70,0-6-62,-1-5-3,0 1 0,0-1 0,0 1 0,0-1 0,-1 1 0,1-1 0,-1 1 0,0-1-5,-12 44 99,3-8-16,2-17-62,1-8-11,0-1 0,-2 0-1,-9 13-9,9-14-45,-3 11-256,9-11 48,-1 0-84,-1-4-83,-4 1-354</inkml:trace>
  <inkml:trace contextRef="#ctx0" brushRef="#br5" timeOffset="42669.48">17747 15291 896,'0'-3'384,"0"-1"-274,0 2-32,0 6 9,0 12 27,0-10 158,0-6 0,0 0 11</inkml:trace>
  <inkml:trace contextRef="#ctx0" brushRef="#br5" timeOffset="43070.83">17764 15324 3232,'0'-14'549,"0"12"-111,0 2-86,3 0-160,6-3-97,-6-2 15,-2 1-1,0-1 42,-1 0 53,0 0 60,0-2 88,2 7-64,-1 1-274,0-1 1,-1 0-1,1-1 0,-1 1 1,1 0-1,0 0 0,-1 0 1,1 0-1,-1 0 0,1-1 1,0 1-1,-1 0 1,1 0-1,-1-1 0,1 1 1,-1 0-1,1-1-14,-1 1 12,1-1 1,-1 1-1,0-1 0,1 1 0,-1-1 1,0 0-1,0 1 0,1-1 1,-1 1-1,0-1 0,0 1 1,0-1-1,0 0 0,0 1 1,0-1-1,0 0 0,0 1-12,0-3 219,0 3 10,0 0 0,0 0-85,0 0-26,0 0 42,0 0-48,0 0-11,0 0 22,0 0 5,0 0 0,0 0 0,0 0 0,0 0 32,0 1-23,0 3 56,0 0-124,0 1 38,-1 6 143,2 21 439,2-20-486,0-3-112,0 0 0,-1 1 0,0-1 0,0 6-91,-1 0 129,0 1 50,-1-7-57,2-1 1,-1 1-1,1-1 1,0 0-1,4 8-122,-5-13 28,2 15 200,-2-4-92,0 7 12,5-5-55,0 2 16,-4 0 9,-2-17-230,0 1 43,0 3 36,0-1 75,0 1 38,0 11 268,0-9-245,0-1-82,0-1-84,0-2-111,0-1 39,0-1-37,0 0-39,0-1-43,0 0-45,0-1-49,0 0-51,0 0-54,0-1-58,0-1-61,0 0-566,0 3-76,0 0 198,0 0-549</inkml:trace>
  <inkml:trace contextRef="#ctx0" brushRef="#br5" timeOffset="44109.12">18345 15241 2304,'0'0'557,"0"0"-239,0 0-71,0-2 55,0 1-373,0-1 92,0 1 78,0-1 64,0-1 46,0 1 37,0-7 657,0 6-547,0 0-63,0 1-107,0-1 625,0 0-139,0 2-627,0-1 67,0-3 184,0-4 298,0 5-367,0 0-53,0 2-86,0 2-83,0-1 0,0 1 0,0 0 0,0 0 0,0 0 0,0 0 0,0 0 0,0 0 0,0 0 0,0 0 0,0 0 0,0 0 0,0-1 0,0 1 1,0 0-1,0 0 0,0 0 0,0 0 0,0 0 0,0 0 0,0 0 0,0 0 0,0 0 0,0 0 0,0-1 0,0 1 0,0 0 0,0 0 0,0 0 0,0 0 0,-1 0 0,1 0 0,0 0 1,0 0-1,0 0 0,0 0 0,0 0 0,0 0 0,0 0 0,0 0 0,0 0 0,0 0 0,-1 0 0,1 0 0,0 0 0,0 0 0,0 0 0,0 0 0,0 0 0,0 0 0,0 0 0,0 0 1,0 0-1,0 0 0,-1 0 0,1 0 0,0 0-5,-9 0 151,-5 0 44,0 2-43,11-2-133,1 1-1,-1 0 1,1 0 0,-1 1-1,1-1 1,0 0 0,-1 1 0,1 0-1,0-1 1,0 1 0,-1 1-19,0 0 18,0 0 1,0 0 0,0 1 0,1-1-1,-1 1 1,1-1 0,0 1 0,-1 2-19,-6 28 175,2-11-65,-9 17 133,10-24-30,0 1 0,-4 14-213,3 4 214,1-5-101,3-12-67,-1 19-14,4-29-33,0-1 0,0 1-1,1-1 1,2 6 1,8 12 0,-6 3 0,12 2 58,-7-34-28,3-2-32,-3 2-42,6-2-85,1-2-55,1-1-44,0 0-40,10-6-224,-6 1 71,-1-10-96,2-4-1,-11 14 282,1-5 18,0-1 52,-1 7 23,-1-3 28,-9 12 96,-1 0 0,0 0 0,0 0 0,-1-1 0,1 1 1,-1 0-1,0 0 0,0 0 0,0 0 19,0-3-35,0 7 35,0 0-1,0 0 0,0 0 0,0-1 0,0 1 0,0 0 1,0 0-1,0 0 0,0 0 0,0 0 0,0 0 0,0 0 0,0 0 1,0 0-1,0-1 0,0 1 0,0 0 0,0 0 0,0 0 1,0 0-1,0 0 0,0 0 0,0 0 0,0 0 0,0 0 1,0 0-1,0 0 0,-1-1 0,1 1 0,0 0 0,0 0 0,0 0 1,0 0-1,0 0 0,0 0 0,0 0 0,0 0 0,0 0 1,0 0-1,0 0 0,-1 0 0,1 0 0,0 0 0,0 0 1,0 0-1,0 0 0,0 0 0,0 0 0,0 0 0,0 0 0,0 0 1,0 0-1,-1 0 0,1 0 0,0 0 0,0 0 0,0 0 1,-6 1-34,-7 5-117,6-2 105,0-1 59,-18 2-29,14 7 69,-11-7 43,13 3 6,5-3-1,-3-4 37,16-1-14,15 1 143,-10-5-60,-5 0-120,4-3 72,1 2-16,-3 1-72,10-2 45,-6-1 12,-7 2-84,-6 4-38,0 0-1,0 0 1,0 0 0,0 0-1,1 0 1,-1 0 0,0 0-1,0 1 1,0-1 0,1 1-1,1-1-5,10 5 70,-7 0-29,0 2 38,-5-4-45,0 0 1,0 0 0,0 0 0,-1 0 0,1 0 0,-1 0 0,1 1-1,-1-1 1,0 1 0,0 0-35,1 9 108,-2-10-92,0 10 74,0-3-37,0 17 20,0-8-6,0-16-57,0 6 0,-1 0-1,0 0 1,-1-1-1,-2 7-9,1-1-27,1-1-33,0 1-44,1 1-52,1-2 23,0-6 17,0 1-32,0-1-36,0 0-34,0 1-38,0-1-37,0 0-39,0 0-39,0 0-40,0 0-43,0 0-41,0 0-44,0-1-45,0 1-45,0 3-526,0 1-495</inkml:trace>
  <inkml:trace contextRef="#ctx0" brushRef="#br5" timeOffset="44806.48">18876 15391 1408,'-14'0'469,"12"0"-149,2 0-140,0 0 56,0 0 76,0 0 75,0 0 69,0 0 48,0 2 563,0 7-384,0-1-69,0 0-66,0 0-62,0 1-57,0-1-53,0 1-50,0-1-46,0 4 44,0 1-69,0-1-60,0 0-47,0 4-7,0 29 132,0-26-111,0-2 58,0 0 101,-1-10-222,-1-2 57,-1-2 85,-5-1 180,5-3-198,3-1-67,0-7-13,0 0-47,0-10-14,0 1-95,0-27-103,0 21 69,0 0 43,0-56 91,0 48-102,2 12-29,5 3 19,-1 1-5,-4 0-20,-2 15 43,0-1 0,0 1 0,0 0 0,0 0 0,0 0 1,1 0-1,-1 0 0,0 0 0,1 0 0,-1 0 0,1 0 0,-1 0 7,0 1-2,1-1-1,-1 1 0,0 0 1,0 0-1,0 0 0,0-1 0,1 1 1,-1 0-1,0 0 0,0 0 0,1 0 1,-1 0-1,0-1 0,0 1 0,0 0 1,1 0-1,-1 0 0,0 0 0,0 0 1,1 0-1,-1 0 0,0 0 1,0 0-1,1 0 0,-1 0 0,0 0 1,1 0-1,-1 0 0,0 0 0,0 0 1,0 0-1,1 0 0,-1 1 0,0-1 1,0 0-1,1 0 0,-1 0 1,0 0-1,0 0 0,0 1 0,1-1 1,-1 0-1,0 0 0,0 0 0,0 1 1,0-1 2,6 14-54,24 33 182,-27-43-119,0 1 1,0 0-1,-1-1 0,0 1 0,0 0 0,0 3-9,0-3 0,-1 0 0,1 0-1,1 0 1,-1 0 0,1-1 0,1 3 0,28 37-105,-15-25 108,-9-11 19,-5-4-9,1-1-1,-1 1 0,1-1 1,-1 0-1,1 0 0,1 0-12,2-1 37,-1 1 49,-2 3 67,0 0 47,-4-6-187,0 1-1,1-1 0,-1 0 1,1 0-1,-1 0 0,0 0 1,1 0-1,-1 1 0,1-1 1,-1 0-1,1 0 0,-1 0 1,0 0-1,1 0 0,-1 0 1,1 0-1,-1 0 0,1-1 1,-1 1-1,0 0 0,1 0 1,-1 0-1,1 0 0,-1 0 1,0-1-1,1 1 0,-1 0 1,1-1-13,2 0 69,-1-1 0,1 0 0,-1 0 0,1 0 0,-1 0 0,0-1 0,0 1 0,0-1 0,0 1 1,0-1-1,0 0 0,-1 0 0,1 0 0,-1 0 0,0 0-69,3-5 142,7-11 109,-6-11-54,0 12-115,1-5-22,-3-6-74,-3 11-8,-1 7-15,1 0 0,0-1 0,1 1 0,2-9 37,1 1-35,1-1-52,-2 5-58,-2 3-56,0-2-94,0 1-9,0 6 50,0 1-8,1 1-59,0 1-1,0-1-57,0 0-64,1 0-72,-1-2-417,-1 3 278,1 1-59,3 1-411,4 2-706</inkml:trace>
  <inkml:trace contextRef="#ctx0" brushRef="#br5" timeOffset="45070.18">19424 15756 4224,'-2'2'128,"1"-1"1,-1 1-1,0-1 0,0 1 1,0-1-1,0 0 1,-1 0-1,1 1-128,-11 1 605,2-2-210,6-1-249,-1 0-41,1 0-54,-1 0-34,4 0 11,2 0 40,0 0 135,0 0 96</inkml:trace>
  <inkml:trace contextRef="#ctx0" brushRef="#br5" timeOffset="45381.01">19358 15739 8224,'-1'-23'353,"1"0"-75,0 0-59,-1-1-58,2 0-47,0 1-38,0 7-39,1 0 0,0 1 0,1-1 0,5-13-37,9-16 63,1 3-56,-6 15-29,16-35-43,-7 20 83,1-3 36,-21 42-50,27-49 49,-15 13-40,-1 5 22,-1 10 34,-6 13-13,-1 2-4,0 1 0,1-1 0,0 0 0,1 1 0,2-3-52,-7 10 13,0 0 0,0 0 0,1 0 0,-1 0 0,0 0 0,0 0 0,1 0 0,-1 0 0,1 1 0,-1-1 0,0 0 0,1 1 0,-1-1 0,2 1-13,-1 0 12,-1 0 1,0 0 0,1 0 0,-1 0-1,0 0 1,0 1 0,1-1 0,-1 0-1,0 1 1,0-1 0,0 1-1,1-1 1,-1 1 0,0 0 0,0 0-1,0-1 1,0 1 0,0 0 0,0 0-1,0 0-12,1 2 28,0-1-1,-1 0 1,1 0-1,0 1 1,-1-1-1,1 1 0,-1-1 1,1 2-28,5 22 120,-6-20-99,1 1 1,0-1 0,0 1 0,2 1-22,9 26 64,-6 13-60,-6-37-9,0 0 0,0-1 0,1 1 0,1-1 0,2 9 5,-1-7 21,0 0 1,-1 1 0,-1-1-1,0 2-21,6 23 43,2-11-55,-7-19-4,0 0 0,-1 0 0,0 0-1,1 3 17,-1 5-115,-1-6-9,0 1-59,-1 0-69,0 1-81,0-8 220,0-1 0,0 1 0,0 0 0,-1-1-1,1 1 1,0 0 0,-1-1 0,0 1 0,1-1 0,-1 1 0,0-1 0,0 1 0,1-1-1,-2 1 114,-1 2-375,0-1-39,2-2 22,0 0-39,1-1-125,-1 0-321</inkml:trace>
  <inkml:trace contextRef="#ctx0" brushRef="#br5" timeOffset="45644.71">19490 15424 6144,'0'0'808,"-1"0"-297,0 0-116,-2 0-40,1 0-186,-2 0 78,0 0-35,0 1-34,-1-1-35,2 2-35,0 1-35,1 0-34,1 2-35,1-3 90,3-1 127,18-1 335,8 1 38,-11-1-298,-3-2-158,-9 1-116,-1 0-39,8-6 80,-8 4-81,0 1-47,2 1-59,2 0-73,-3 1 83,0 0-37,0 0-17,1 0-39,-1 0-44,1 0-49,-1 0-54,1-1-59,-1 0-64,0 0-69,4-2-385,14-5-1381,-18 7 1705,1 0 35,13 0-1022</inkml:trace>
  <inkml:trace contextRef="#ctx0" brushRef="#br5" timeOffset="45907.91">20055 15225 3584,'0'0'817,"0"0"-354,0 0-230,0 0-39,0 0 104,0 0 42,0 0-168,0 0 120,0 2 232,1 5-51,3-3 93,0-1 48,1 6 48,-3 3-206,-2 4-35,0 7 34,3 0-70,2-6-188,0-2-49,4 7 6,1 0-53,8 21 46,2 0-115,5 11-75,-17-20 16,-7-27 27,0 1 0,1-1 0,0 0 0,0 0 0,4 6 0,-4-9-137,0 1 97,0 1 83,2 2 119,-2-1-54,0-3-63,-1-1-36,0 0-34,1 0-28,-1 0-34,0-1-38,0 1-43,0-1-8,0-1-36,0 1-38,1 0-42,-1 0-43,0-1-46,0 0-49,0 1-52,-1-2 482,-1-2-488,-1 1-35,-9-13-2061,8 9 1904,0-1 41,-1-1-88,-2-5-320</inkml:trace>
  <inkml:trace contextRef="#ctx0" brushRef="#br5" timeOffset="46171.61">19939 15324 6400,'0'0'876,"0"0"-322,0 0-128,0 0-42,0 0 22,0 1-84,0-1-82,0 2-83,0 0-88,0 0-39,0 5-28,0-5 42,0-1 88,2-1 119,0 0-217,-1 0-1,1 0 1,-1-1 0,0 1-1,1 0 1,-1-1-1,0 1 1,1-1 0,-1 1-1,0-1 1,0 0-1,1 1 1,-1-1 0,0 0-1,0 0 1,0 0 0,0 0-1,0 0 1,0 0-1,0 0 1,0 0 0,-1 0-1,1-1-33,3-5 265,1 3-75,1 0-37,4 1-16,6-3 36,-10 2-79,0-1 36,3-3 58,0 4-43,11-1 42,-6 3-131,25-10 24,-31 9-87,0 0 0,0-1 1,-1 0-1,1-1 7,4-2-106,16-3-59,-20 8 83,0 0-39,3 0-125,-6 0 77,1 1-35,0-1-41,0 0-43,0-1-49,0 0-52,3-2-296,-4 2 153,-3 2 213,1-1-46,0 1-53,1 0-61,-1 1-68,1-1-76,8 1-1433,-7 0 1227,-2 0 331,1 0 39,0 0-52,2 0-213</inkml:trace>
  <inkml:trace contextRef="#ctx0" brushRef="#br5" timeOffset="46706.54">20404 15357 5120,'-10'-18'1115,"6"9"-481,2 6-313,1 1-59,1 1-54,0 1-50,0 0-20,0 0 124,0 0 309,0 0-397,0 0 15,0 3 88,1 6-126,5 2-21,1 4 22,-4 0 44,0 11 96,-1-21-236,-1 0 0,1 0-1,1-1 1,-1 1 0,1-1-1,0 3-55,7 5 168,0 1 1,1-1-1,5 3-168,-14-13 37,-1-1 1,1 1-1,0-1 1,-1 0-1,1 1 0,0-1 1,0 0-1,1 0-37,13 3 336,-2 0-48,-2 2 76,-1 0 75,-10-6-407,-1 1 0,1-1 0,0 0 0,0 0 1,-1 0-1,1 0 0,0 0 0,-1 0 0,1 0 0,0 0 0,0-1 0,-1 1 0,1 0 1,0 0-1,-1-1 0,1 1 0,0 0-32,11-6 454,1-1-62,-3 2-134,0 0-38,1 0-40,-1 0-41,-3 0-57,-1 0 1,1-1 0,-1 1-1,-1-1 1,3-3-83,3-2 72,-8 7-54,-1 1 0,1 0-1,-1 0 1,0-1 0,0 0 0,1 0-18,-1 0 17,-1 0 0,2 1-1,-1-1 1,0 1 0,1 0 0,0-1-17,-1 2 7,0 0 0,-1 0 0,1 0 0,-1 0 0,1 0 0,-1 0 0,0 0 0,0 0 0,0 0 0,0-1 1,0 1-1,0 0 0,0-3-7,0-14 28,-2-4-55,0 3-40,1-3-50,0 14-135,0 3 91,0 2-32,0-2-129,0 1-88,0 3 77,0 2-50,0-1-496,0 1 398,0 0-37,0-1-51,0 0-66,0 0 379,0 1 51,0 0-48,0-1 102,-1 1 68,1-3-35,0 2-38,0-1-13,0 1-83,0 0-33,0 0-82,0 0-93,1 0-104,-1 0-114,1 1 292,-1-1-33,0 0-35,1 1-35,-1-1-38,1 1-38,1-2-5,0-1 66,2 0-37,2-3-201</inkml:trace>
  <inkml:trace contextRef="#ctx0" brushRef="#br5" timeOffset="47489.77">21084 15059 4096,'-9'1'942,"3"0"-378,3 1-167,-1 0-90,2 0-137,0 0-91,0 0-106,0 0-117,-1 0 218,3-2 60,0 1 50,0 1 48,-3 11 315,-8 2 207,10-14-405,0 1-85,0 0-74,0 0-62,1 0-40,0 0-52,1 3-47,-1-3 41,0-1 64,0 7 30,0-6-91,0 0 0,0 0 0,0 1 0,0-1 0,0 0 0,0 0-1,1 1 1,-1-1 0,1 0 0,0 1-33,9 23 129,-8-19-109,-1 0 0,0 0-1,-1-1 1,0 8-20,1-2 15,0 1 0,0 0-1,2-1 1,-1 0 0,2 2-15,-2-7 1,0 1 14,-1 1-1,0-1 1,0 1 0,-1 6-15,-1 1 63,1 1 67,-1 0 96,1-8-69,0-1 35,0 4 135,1-8-227,-1-1-1,0 0 1,0 1-1,0-1 1,0 1-1,-1-1 1,1 0-1,-1 1 1,0-1-1,0 1-99,-10 12 427,8-10-311,-2 4 60,5-10-173,-1 0 1,1 0-1,0 0 1,0 0-1,0 1 1,-1-1-1,1 0 1,0 0-1,0 0 1,-1 0-1,1 0 1,0 0-1,0 0 1,-1 0-1,1 0 1,0 0-1,0 0 1,-1 0-1,1 0 1,0 0-1,0 0 1,0 0-1,-1 0 1,1 0-1,0 0 1,0 0-1,-1-1 1,1 1-1,0 0 1,0 0-1,0 0 1,-1 0-1,1 0 1,0-1-1,0 1 1,0 0-1,0 0 1,-1 0-1,1-1 1,0 1-4,-5-11 192,-6 6-5,4-6-133,-3-14-92,8 11-8,1 1 1,0-1-1,1 1 1,1-3 45,-1-9-90,3-14-143,2 10-71,2-1-1,1 0 305,2-8-204,23-78-397,-16 69 386,-15 44 193,-1-1 0,1 1 0,0-1-1,0 1 1,0 0 0,0 0 0,0 0-1,1 0 1,-1 0 0,1 0 0,0 1-1,0-1 1,1 0 22,-2 2-19,0 0-1,0 0 1,1 0 0,-1 0-1,0 0 1,1 0 0,-1 1-1,1-1 1,-1 1-1,3-1 20,17 3-178,12 12-61,-4 3 99,-27-14 128,1-1-1,-1 1 0,0 1 1,0-1-1,0 0 1,0 1-1,0 0 0,-1-1 1,0 1-1,0 0 0,0 0 1,0 2 12,2 5-12,0 0 0,-1 0 1,1 6 11,-3-11 13,0 1 0,0 0 1,-1 0-1,1 0 1,-1-1-1,-1 1 0,0 0 1,0 0-1,0 2-13,-3 3 48,0-1-1,0 0 1,-1 0 0,-2 2-48,3-6 30,-44 85 422,30-63-203,9-14-78,-2 1 40,5-4-93,4-9-85,1 0-1,-1 0 1,0 0-1,1-1 0,-1 1 1,0 0-1,-1-1 0,1 0 1,0 1-1,-1-1 0,-2 2-32,-28 12 438,26-14-230,1-4-110,3-3-86,0-2-60,3 4 18,0 0-1,0 0 1,0 1 0,0-1 0,0 0 0,0 0 0,1 1-1,0-1 31,2-7-50,-2 9 45,-1 0-1,1 0 1,0 0-1,0 0 1,-1 1-1,1-1 0,0 0 1,0 0-1,0 1 1,0-1-1,0 0 1,0 1-1,0-1 1,0 1-1,0-1 0,1 1 6,10-7-65,-10 3 40,4-3-25,-4 6 39,0 0 0,0 0 0,1 1 0,-1-1 0,0 1 0,0-1 0,1 1 0,1 0 11,23 3-51,30 13 12,-50-14 36,7 4 4,-1-1-1,0 1 1,3 3-1,9 7-28,2 3-67,-5 1-99,-9-8 3,-10-9 93,0 0-62,1 1-114,-3-2 92,1 0-35,0-1-38,0 1-41,0 0-44,0 0-47,-2-2-97,1 1 48,-1-1 46,1 0 43,-1 0 40,1 0 36,0 0-173,1 0 78,-1-1 104,1 1 75,1-2-163,-2 2 60,-1-1 42,0 1-79,3-4-798,-3-6-470</inkml:trace>
  <inkml:trace contextRef="#ctx0" brushRef="#br5" timeOffset="47857.74">21665 14992 6400,'0'2'58,"0"0"54,0 0 47,1 1 41,-1 0 100,0 1 41,0 14 1412,-1-13-1231,1-2-301,-1-1-54,0 0-61,0-1-72,-3 2 275,0 0 171,10 11 395,-15 5-22,4 9-143,2-20-471,0 0-45,0-2-34,1 1-35,0 3 9,1 3-42,-2 21 102,-10 7-16,-1 0 20,11-25-84,1 1-35,3 33 86,-1-33-89,1 0 34,-1 3 119,0 7 193,3-22-214,-2-3-186,1-1 1,-1 0-1,1 0 1,0 0-1,0 0 0,0 0 1,0 0-1,0 0 1,-1 0-1,1-1 1,1 1-1,-1-1 1,0 0-23,15 2 77,0-2-93,-17 0 15,6-3-127,-2 0 112,1 0-56,0 0-49,1 0-42,5-3-234,5-6-311,-11 7 353,1 0-46,5-6-512,-3 3 214,11-11-991,-8 8 705,-6 5 482,0 1 46,-1-1 57,0 2 67,0-5-732,-3-2-670</inkml:trace>
  <inkml:trace contextRef="#ctx0" brushRef="#br5" timeOffset="48166.61">21483 15175 2304,'6'-1'328,"-2"0"-36,-1-1-37,-2-1-39,1 0-45,1-1-41,8-3 272,11-3 284,-17 9-555,-1 1 1,0-1 0,1 1-1,-1-1 1,5 2-132,8-2 283,-1-1-35,4-4-35,1-2-37,1 0-55,-2 2-76,-11 4-72,0-1-48,-1 1-44,1-1-38,0-1-71,1-1-36,-6 2 84,0 1 0,1-1-1,-1 0 1,-1 0 0,3-2 180,3-7-552,1-7-379,-10 19 921</inkml:trace>
  <inkml:trace contextRef="#ctx0" brushRef="#br5" timeOffset="48419.96">21566 14926 5120,'0'0'22,"3"4"440,1-1-50,0 1-50,0-1-44,-1 1-44,1-1-39,0 0-37,0-1-34,3 2 74,1-1-101,0-3-78,0-3-55,-3-4 188,-2 3-53,11-1 218,2-9 69,-2 3 14,-5 7-167,4 2 49,2 0-156,0-2-63,0-3-78,-1-1-93,-3 2-41,-1 0-56,-1 2-71,-1 0-74,0 0-60,1-1-47,4-1-318,7-4-455</inkml:trace>
  <inkml:trace contextRef="#ctx0" brushRef="#br5" timeOffset="48816.51">22163 14826 4992,'-8'0'897,"4"0"-498,0 0-41,0 0-45,0 0-52,1 0-56,0 0-62,0 0 251,3 0-171,-3 3 184,-8 8 265,8-8-258,1-3-167,-10 2 68,4 3-79,2 3-73,1 1-62,-3 5-50,-3 0-69,-26 23-49,13-13 86,6-3 21,7-4-41,4-5-17,5-9 7,0-1 0,0 1-1,1 0 1,-1 0-1,1 0 1,0 0 0,-1 0-1,2 0 1,-1 0 0,0 0-1,0 0 1,1 0-1,0 1 1,-1-1 0,1 2 11,0-2-10,1 1-1,-1-1 1,0 1 0,1-1 0,0 1 0,0-1 0,0 0-1,0 1 1,0-1 0,1 0 0,-1 0 0,1 0 0,0 0-1,0 0 1,1 2 10,17 14-35,3-3 33,-12-8 31,-1 0 1,0 0-1,0 1-29,23 26 116,-16-13-13,-4 1 36,-7-11-65,-1-1 103,-1 6 189,-3-12-224,0-1-1,-1 0 1,0 1-1,0-1 1,0 4-142,-3 5 275,-3 5 136,-1-2-41,-3-2-40,-1-1-38,-1-1-37,-1-1-35,-16 9 120,8-5-175,0 1-58,6-3-173,1 1 75,-28 28 170,32-31-165,-1 0-38,0 0-51,0-1-63,4-3 4,0 0-38,-1 0-41,0 0-45,1-2 5,1 1-37,-1-1-37,0 0-42,-1 0-42,1 0-46,-1 0-47,0-1-49,-4 3-335,-22 10-1776,19-10 1570,4-3 256,0 1 60,-1-1-97,-6 2-372</inkml:trace>
  <inkml:trace contextRef="#ctx0" brushRef="#br6" timeOffset="189225.94">1744 10560 3712,'-19'0'855,"10"0"-366,6 0-241,1 0-50,2 0-49,-1 0-51,1 0 33,-2 0-1,-5 0 365,1 0 106,-1 0 56,-7 0 950,9 0-1144,1 0-36,-1 0-41,1 0-62,-1 0-77,1 0-88,1 0 507,1 0-317,1 0-88,0 0-73,0 0-61,0 0-51,0 0-34,-1 0-3,1 0 6,0 0 65,0 0 102,0 0-25,0 0 56,0 0 63,-1 0 69,0-3 73,-9-8 11,8 8-175,0 2-103,1 1-64,-1 1-59,0 0-15,0-1 49,1-1 58,-2-2 93,-6-5-14,-3 4-53,-2 2-44,0 2-36,-11 5 6,-11 7-5,-10 1-31,35-10-77,-1 0 0,1 0-1,0 1 1,-5 3 11,-33 23-112,6 4 69,5 5 72,6 5 76,19-28-44,4-6-50,3 3-46,5-1-8,2 9-97,0-19 123,0 0-1,1 0 1,-1 0-1,1-1 0,0 1 1,-1 0-1,1 0 1,0 0-1,1 0 18,7 7-75,13-4 6,44 14 33,98 42 34,-162-60 2,38 18 11,-34-16-3,-2 0 1,1 1-1,0 0 1,-1 0-1,1 0 0,-1 0 1,1 3-9,6 7 24,31 41 129,-37-49-121,-1 0 1,-1 1 0,1 0-1,-1-1 1,0 1-1,-1 0 1,1 5-33,-1-1 74,-1 0 0,0 0 0,0 1 0,-2 8-74,0-2 93,1-13-60,0 0 0,0 0 0,-1 0 0,0 0 0,0-1 0,0 1-1,-1 0-32,-13 24 155,6-11-81,-7 11 17,1-4-39,7-14-52,-1 0 1,0-1-1,-3 4 0,-42 33-165,36-32 65,0 0-39,11-9 74,-35 24-688,27-21 436,0-2-83,6-2 95,-1-1-51,1-1-59,-1 0-65,0-1-73,0 0-81,0-1-87,0-1-94,5 0 121,0 0-68,0 0-73,1 0-74,1 0 127,-1 0-40,0 0-202,-2 0-556</inkml:trace>
  <inkml:trace contextRef="#ctx0" brushRef="#br6" timeOffset="189965.76">2142 10958 7424,'0'0'1002,"0"0"-370,0 0-145,0 0-48,0 0 24,0 0-100,0 0-103,0 0-109,0 0-107,0 0-55,0 0-171,0 0 64,0 0 60,0 0 32,0 0 41,0 0 56,0 0 71,0 0 82,0 3 59,0 5 353,0 0-118,0 0-106,1 0-93,-1-1-112,0 1-50,0-1-43,0 1-35,0 6 4,0 10-25,-1-14-9,0 0 45,-1 0 65,-3 16 18,-1 1 40,3 3 67,3-14-166,0 9-6,3 0-60,8 9-9,-7-17-11,-2-10-6,0 1 0,0-1 1,0 0-1,3 4-26,-4-8 22,1 0 1,0 0-1,1 1 1,-1-1-1,0 0 1,3 1-23,2 0 109,2-5-79,-6 1-9,0-1-18,1 1 0,0 0 0,-1-1 0,1 1 0,-1-1 0,1 0 0,-1-1 0,0 1 1,1 0-1,-1-1 0,0 0 0,0 0 0,0 0 0,1 0-3,1-3 6,0 1 0,0-1 0,-1 0 0,1 0 1,-1-1-1,0 1 0,1-4-6,3-4 13,-1-1 1,5-13-14,6-23-6,-5 3-8,-5 10 71,-1 3 36,-5 22-48,0-12 27,-3 21-57,1-1 1,1 1 0,-1-1-1,0 0 1,1 1 0,0 0-1,-1-1 1,2 0-16,-1 0 69,1-1-49,4-14-99,-5 14 104,0 1 40,0-2 69,0 1 81,-1-1 96,1-1 113,-2 18-291,1 4 13,1 1-52,-1-8-57,1 1 0,0-1 0,1 1 1,2 7-38,4 6 91,6 8-1,5 14-69,0 0-41,-4-13 36,-7-14 2,-2-5-37,0 1-36,0-2-42,1 0-49,-3-5 71,-1 0-103,1 0-87,-1 0-73,0 0-93,0 0-49,7 8-1064,-9-14 1051,0 1 49,-1 0 46,1-1 44,0 0 41,0 1 37,0-1-173,1 1 206,-1-1 49,0 0 42,0 0 35,0 0 2,2-1-112,-2 1 102,-1 0-35,1-1-68,-1 1-140,1 0-389,1 0-50,-1-1-43,0 0-32,5-5-908,-2 2 947,0 0 84,-1 1 375,-1 1 34,3-3-272,2-2-198</inkml:trace>
  <inkml:trace contextRef="#ctx0" brushRef="#br6" timeOffset="190484.24">2723 10410 9088,'0'3'668,"0"-1"-51,0 1-50,0 0-50,-1 2 210,1 1-127,0-1-128,0 0-125,1 0-125,-1-1-123,1 0-123,1-2-122,5 1 129,0 0 40,2 2-80,-2 2 47,6 11 102,-6-2 58,3 12 138,-6-16-175,6 22 48,5 26 12,-7-27-86,-4-12 103,3 22-190,-2 17 227,-2-21-52,3 13 109,-1-3 29,-2 2 39,-3 67 550,0-67-466,0-23-157,0 0 36,0 0 43,0-1 51,0-25-331,3-4-76,7-12-228,-3-4-49,4-23-312,-6 17 293,6-10-89,-8 26 276,1 0 0,0 0 1,0 0-1,3-4 107,10-3-262,-6 6 92,2-9-97,-3 3 39,6 1-40,-14 12 228,18-10-144,-19 12 175,0-1-1,1 1 1,-1 0 0,0-1 0,0 1 0,1 0 0,-1 0 0,0-1-1,1 1 1,-1 0 0,0 0 0,0 1 0,1-1 0,-1 0-1,0 0 1,0 1 0,1-1 0,0 1 9,0 0-5,0 0 1,0 0 0,0 1-1,0-1 1,0 1-1,0-1 1,-1 1-1,1 0 1,0 0 4,0 1 5,-1-1 0,0 0 0,1 0 0,-1 0 0,0 1 0,0-1 0,-1 1 0,1-1-5,1 6 37,-1 0 1,0 0 0,-1 0 0,0 0 0,0 2-38,0 1 40,-3 14 106,-3-1 38,1-7-18,3-7-44,2-7-88,-1-1-1,1 0 1,-1 0-1,1 0 0,-1 0 1,0 0-1,0 0 0,0 1-32,-24 20 276,-11 24 21,30-41-259,0 0-38,-3 5-73,-1-1-98,-1-2-108,0-2-121,-2-4-158,6-1 280,4-1 86,-1 0-38,0 0-46,0 0-55,-2-1-215,3 1 224,0 0-37,-1 0-90,1 0-35,-2-2-571,2-1-318,2-8-770,1-6-716</inkml:trace>
  <inkml:trace contextRef="#ctx0" brushRef="#br6" timeOffset="191223.22">3387 10942 4736,'0'0'1060,"0"0"-456,0 0-135,0 0-187,0 0-36,0 0 228,0 0-95,0 0 99,3 2 319,3 5-221,-1 5 437,-3 5 44,-1-3-402,-1 8-150,0 4 46,0 65 1387,0-58-1136,0-8-64,0-18-413,0-3-37,-1-13-382,2 0-1,-1-1 1,1 1 0,0 0 0,1 1-1,0-1 1,0 0 0,1 0 0,2-4 94,10-12-228,2 2 41,21-15-102,-27 27 214,3-5-82,-3 1 45,-8 10 81,0 1 0,0 0 0,1 0 0,-1 0 0,4-2 31,-4 4-10,-1 1 0,0-1 0,0 1 0,0 0-1,1 0 1,-1 0 0,1 1 0,-1-1 0,0 1 0,1-1 0,-1 1 0,1 0 0,0-1 0,0 2 10,10 0-7,-11 0 22,0 0-1,0 0 1,0 0-1,0 0 1,0 1-1,-1-1 1,1 0-1,0 1 1,-1 0-1,2 0-14,-3-2 1,12 17 128,-7 1-72,-4-10-59,-1 0 0,0 0 1,-1 8 1,0 9-11,2-9 37,-1 9 92,-4 0 64,-1-8-51,-2 1 49,6-3 47,-2 0 6,-3-4-61,5-9-152,0-1-1,0 1 1,0-1 0,0 1-1,1-1 1,-1 1-1,1-1 1,-1 1-1,1 0 1,-1 0 0,1-1-1,0 1-19,0 1 69,-1-11-177,8 0-10,4-1-29,-9 4 113,1 0 1,-1 0-1,0 0 0,-1 0 0,1-1 0,-1-2 34,1 2-62,-1 1 0,0-1-1,1 0 1,0 1 0,1 0-1,-1-1 1,1 1 0,0 0-1,2-2 63,5-9-116,6-19-87,-14 28 166,1 0-1,0 0 1,1 1 0,-1-1 0,1 1-1,0 0 1,1 0 0,3-4 37,-1 4-16,-4 2 11,1 0 1,0 1-1,0-1 0,0 1 1,3-2 4,-6 4 0,1 0 1,-1 1-1,0-1 1,1 1 0,-1-1-1,1 1 1,-1 0-1,1-1 1,-1 1-1,0 0 1,1 0 0,-1 0-1,1 0 1,-1 0-1,1 0 1,-1 1-1,1-1 1,-1 0-1,1 1 1,-1-1 0,0 1-1,2 0 0,1 2 9,1 0 0,-1 0-1,0 1 1,0-1 0,0 1 0,-1 0-1,1 0 1,-1 1 0,0-1-1,0 1 1,0 0-9,3 17 54,-4-11-22,26 56 202,-24-43-94,-4-22-119,0 0 0,0 0 1,0 1-1,0-1 0,0 0 0,-1 0 1,1 0-1,-1 0 0,0 1 0,0 0-21,-4 6-7,0-2-36,3-1-47,1-1-41,0 2-67,1-3-31,0 0-90,0-3 117,0 1-34,0-1-35,0 0-40,0 0-42,0 0-40,0-1-36,0 1-33,1-1-550,1 0-94,7 0-2210,-4 0 1960,-2 0 522,0 0 51,1 0-106,2 0-391</inkml:trace>
  <inkml:trace contextRef="#ctx0" brushRef="#br6" timeOffset="191480.39">4350 10776 7296,'0'17'968,"0"-6"-357,0-2-140,0-2-47,0 0-6,0-2-75,-1 1-66,0-2-58,0 1-20,0-1-57,-1 0-25,-1 1 0,1 0-11,0-2-4,1 1 19,0-1 43,0 1 13,1-1 44,0 2 48,-1 0 57,1 7 150,0-1-80,0 0-71,-1 0-60,0-2-64,0 0-35,-1 7 54,-5 22 213,4-25-266,1 1 40,0-6-71,-3 14 32,-1 0-49,1 11 52,-1-16-98,0-1-114,4 1-97,2-15 90,0 0 0,-1 0 0,1 0 1,0 0-1,0 0 0,-1 0 1,0 0-1,1 0 0,-1 0 0,0 0 48,-3 5-258,1-2 3,0 0-71,2 1-86,0 2-105,1-6 206,0 0 39,-1 1-176,0 0 98,-3 2-356,3-5 459,0 0-40,-1 0-129,1-1-104,0 1 212,0-1-35,1 0-38,-1 0-43,1 0-45,-1 0-49,1-1-51,-1 0-54,1 1-59,0-1-61,0-1-64,-1 1-67,1 0 328,0 0 46,0-2-55,0-2-228</inkml:trace>
  <inkml:trace contextRef="#ctx0" brushRef="#br6" timeOffset="191680.16">4333 10477 7296,'0'0'1002,"0"0"-370,0 0-145,0 0-48,0 0 26,0 0-84,0 0-76,0 0-64,0 0-19,0 0 233,0 0-198,0 2 425,0 0-720,0-1 46,0 0 38,0 1 33,0 1 187,0 6 503,0-5-566,0-1-113,0 0-75,0 0-94,0-1-109,0 0-24,0 0-71,0 0-78,0 0-84,0 0-90,0-1-96,0 1-104,0 0-109,0-2-430,0 0-785</inkml:trace>
  <inkml:trace contextRef="#ctx0" brushRef="#br6" timeOffset="192004.01">4732 10244 5632,'1'0'1264,"-1"0"-886,2 0-36,0 0 24,1 0-62,0 0-51,0 0-40,0 0 517,-3 0-495,0 0 35,0 0 351,0 0 77,0 0 65,0 3 848,-1 3-1138,1 0-41,0 0-42,0 0-37,0 1-36,0-1-33,0 6 191,-1-2-186,1 0-55,0 0-46,0 0-38,-1 9 61,3 27 160,-1-31-206,1-1 62,3 21 15,0 2-50,-1 37 84,-4 100 5,0-117-227,0 1-39,0-11-39,0 1-41,0-1-47,0 1-53,0-34 19,-1 0-1,-1-1 1,0 1 0,-1 0 146,0 1-200,0 1-69,1 1-93,2 2-116,0-4 12,0-2 32,0 0-62,-1-2-66,-1-3-71,-2-2-153,0-3-74,0 1-322,2 3-102,2-5 74,-3-4-60,-2-4-59,-1 1-78,4 3 383,1 1 369,1 0 147,0-1 50,0 0 59,0 0 51,0-2-20,0-2-128</inkml:trace>
  <inkml:trace contextRef="#ctx0" brushRef="#br6" timeOffset="192250.64">4582 10842 6144,'0'0'842,"0"0"-310,-1 0-121,0 0-42,-3 0 98,0 0-96,-3 0 39,-2 0 160,8 0-297,3 0 185,7 0 343</inkml:trace>
  <inkml:trace contextRef="#ctx0" brushRef="#br6" timeOffset="192251.14">4616 10859 14176,'5'0'511,"1"0"-102,-1 0-90,0 0-74,-1 0-75,0 0-38,14 0 311,-6 0-148,-1 3-72,-2 0-60,0 0-48,3 1-12,-10-3-93,0-1 0,0 1 0,0-1 0,0 0 0,0 1 0,0-1 1,0 0-1,0 0 0,0 0 0,0-1 0,0 1 0,0 0 0,-1-1 0,2 0-10,10-5-2,-3 1-71,5 3-98,-7 1 94,0 1-34,-1-1-38,1-1-41,0 1-46,0-1-50,0 0-54,0 0-59,1 0-76,0-1-72,0 1-74,1 0-81,-1 0 52,0 0-71,2-2-213,7-2-545,-18 6 1445</inkml:trace>
  <inkml:trace contextRef="#ctx0" brushRef="#br6" timeOffset="193370.19">6608 10261 2560,'-9'-1'520,"4"-1"-87,3-3-104,1 2-210,1 0-32,0 0 212,0 3-127,0 0 152,-3-2 289,-2-4-269,-1 0 53,4 4 73,2 2 68,0-3 641,0 2-1134,0 1 0,0 0 1,0-1-1,0 1 1,0-1-1,0 1 0,0-1 1,0 1-1,0-1 0,-1 1 1,1 0-1,0-1 1,0 1-1,0-1 0,0 1 1,-1 0-1,1-1 0,0 1 1,0 0-1,-1-1 1,1 1-1,0 0 0,-1-1 1,1 1-1,0 0 0,-1-1 1,1 1-1,-1 0 1,1 0-1,0 0 0,-1-1-45,-6-4 642,4 0-305,0-1-77,-4 1 168,-22-6 509,6 8-426,-1 6-67,-2 4-61,-1 1-55,-22 7 124,-4-3-147,3 0 270,-5 3-575,35-9 213,1 2 0,-11 5-213,-17 13 715,-7 6-715,21-11 215,1 0-36,2 2-66,23-18-87,1 1-1,0 1 1,1-1-1,0 1 0,-2 3-25,0-2 28,0 0-35,-4 6-64,5-1-54,5-12 116,1 0 1,0 0-1,0-1 0,0 1 0,0 0 0,0 0 1,0 0-1,0 0 0,1-1 0,-1 1 0,0 0 1,0 0-1,1 0 0,-1-1 0,0 1 0,1 0 1,-1 0-1,1-1 0,-1 1 0,1 0 0,-1-1 1,1 1-1,-1 0 0,1-1 0,0 1 0,-1-1 0,1 1 1,0-1-1,0 0 0,-1 1 0,1-1 0,0 0 1,0 1-1,0-1 9,12 6-90,4 0 36,6 2 27,-11-4 26,1-1-1,-1 0 0,1-1 1,7 1 1,6 1 27,-1 1 43,0 1 52,10-1 113,13 1 3,0 0-42,-13-1-38,-9 1 6,-2-1 24,20 1 276,-19 5-53,-14-9-242,9 3 90,-19-5-249,-1 0 1,1 0-1,0 0 1,-1 1-1,1-1 0,-1 0 1,1 1-1,-1-1 1,1 0-1,-1 1 1,1-1-1,-1 1 0,0-1 1,1 0-1,-1 1 1,0-1-1,1 1 0,-1 0 1,0-1-1,1 1 1,-1-1-1,0 1 0,0-1 1,0 1-1,0-1 1,1 1-1,-1 0-10,-1 0 20,1 0-1,0 0 1,0 0-1,-1 1 1,1-1-1,-1 0 1,1 0 0,-1-1-1,0 1 1,1 0-1,-1 0 1,0 0-20,-3 5 74,-10 20 90,4-7-110,-2 0-37,-9 6-54,-3-2-67,-2 0-52,-2-2-40,-83 50-722,110-71 916,-8 6-297,0-2 57,-24 11-646,28-13 660,-1 1-49,-1 0-63,1 0-77,-1 0-91,0 1-105,0 1-119,2-3 318,1 1-36,2-1-12,-9 5-804,6-5 787,1 0-82,1-1 153,0 0-53,0 0-61,-1-1-70,1 0-77,0 0-86,0-1-93,0 0-102,0-1 212,0-1 61,-1 0-75,-2-3-311,6 6 1061</inkml:trace>
  <inkml:trace contextRef="#ctx0" brushRef="#br6" timeOffset="193884.11">7056 10178 6656,'0'0'899,"0"0"-330,0 0-130,0 0-42,0 0 24,0 0-86,0 0-91,0 0-92,0 0-97,0 0-45,0-3-86,0-2 73,-2 2 39,-3 0 136,-2-2 119,3-2 77,3 6-340,1 1 1,0-1-1,0 1 0,-1-1 1,1 1-1,0-1 0,-1 1 1,1 0-1,0-1 0,-1 1 1,1 0-1,-1-1 0,1 1 1,-1 0-1,1 0 0,0-1 1,-1 1-1,1 0 0,-1 0 1,1 0-1,-1-1 0,1 1 1,-1 0-1,1 0 0,-1 0 1,0 0-1,1 0 0,-1 0 1,1 0-1,-1 0 0,1 0 1,-1 1-29,-2-1 91,1 0 1,0 0-1,-1 1 1,1-1 0,-1 1-1,1 0 1,0-1-1,0 1 1,-1 0 0,1 0-1,-2 2-91,-6 2 441,4-2-163,-1-1 49,-24 11 605,9-3-344,3 0-148,1 0-65,-2 1-66,10-6-198,0 0-34,-11 8 61,19-10-129,-1-1 0,1 0 0,0 0 0,0 1 0,0-1 0,1 1 0,-1 0 0,1 0 1,-1 0-10,0 2 5,0-1 1,1 1 0,0 0 0,0-1 0,0 1 0,1 1-6,-2 20 54,3-21-57,-1 1 1,1-1-1,0 0 0,0 0 1,1 0-1,-1 0 0,1-1 1,0 1-1,0 0 0,1-1 1,0 1-1,-1-1 0,1 0 1,1 0-1,-1 0 0,2 2 3,15 10-8,17 7-79,-16-10 60,1 2 22,-13-10 7,-1 0 0,0 1 0,0 0 0,-1 0 0,0 1-2,-3-4 13,0 0 0,0 1 0,0-2 0,1 1 0,1 1-13,19 11 63,-13 1 60,-12-16-118,0 0 1,1 1-1,-1-1 1,0 0-1,0 1 1,0-1-1,1 0 0,-1 1 1,0-1-1,0 0 1,0 1-1,0-1 1,0 1-1,0-1 1,0 0-1,0 1 1,0-1-1,0 1 1,0-1-1,0 0 0,0 1 1,0-1-1,0 1 1,0-1-1,0 0 1,0 1-1,0-1 1,-1 1-1,1-1 1,0 0-1,0 1 0,0-1 1,-1 0-1,1 1 1,0-1-1,-1 0 1,1 0-1,0 1 1,0-1-1,-1 0 1,1 0-1,0 0 1,-1 1-1,1-1 0,-1 0 1,1 0-1,0 0 1,-1 0-1,1 0-5,-6 4 106,-3 10 43,-18 7-77,-10 1-94,21-13-6,-13 11-14,-1 1-67,10-6-21,0 0-59,5-3-10,-1 0-50,5-5-75,-15 8-372,10-8 188,8-3 177,0 0-59,-1 0-72,1 1-84,0 0-98,1 0-110,-1 1-122,4-3 387,1 1-34,-3 2-613,-3 3-734,7-8 1580</inkml:trace>
  <inkml:trace contextRef="#ctx0" brushRef="#br6" timeOffset="194360.06">7222 11157 9216,'-6'6'1218,"3"-2"-449,0-2-176,1 0-59,1 0 32,0-1-121,1-1-124,-1 0-127,1 0-131,0 0-63,0 0-181,0 0 84,0 0 24,3 0-2,8 0 107,-11 0-29,0 0-1,1 0 1,-1 0-1,0 0 1,0 0 0,0 0-1,0 0 1,0 0 0,0 0-1,0 0 1,0 0-1,0 0 1,1 0 0,-1 0-1,0 0 1,0 0-1,0 0 1,0 0 0,0 0-1,0 0 1,0 0 0,0 0-1,0 0 1,0 0-1,1 0 1,-1 0 0,0 0-1,0 0 1,0 0 0,0 0-1,0-1 1,0 1-1,0 0 1,0 0 0,0 0-1,0 0 1,0 0-1,0 0 1,0 0 0,0 0-1,0 0 1,0 0 0,0-1-1,0 1 1,0 0-1,0 0 1,0 0 0,0 0-1,0 0 1,0 0 0,0 0-1,0 0 1,0 0-1,0 0 1,0-1 0,0 1-1,0 0-2,2-16 179,1 9-113,-1 0 0,1 1 0,0-1 0,2-2-66,3-6 151,-1-1 87,1-3 28,4-10 201,2-11 91,-8 15-338,7-22 104,0 9-126,1 3-53,-2 5-13,-1 0 1,0-6-133,-4 2 72,11-32 53,15-18 11,-17 46 32,9-36-168,-17 45 54,2-8 52,0 2 39,2 3 41,1 2 43,-5 13-82,0 2 43,1-3 109,0 0 59,-1 1 52,0-1 47,-7 14-318,11-19 489,-8 19-445,1 1 35,0 2 48,1 3 60,1 3-97,-3 1-59,0 5 1,-2 2-66,0 2-28,9 32 41,2-1-92,10 43-52,-10-34 26,11 51 18,-18-72-47,-2-2-35,0-1-3,-2-4-54,2-1-60,0-1-61,2-1-64,-2-6 42,0-1-41,-1 0-44,0-1-44,-1 0-62,1 0-51,0-3 7,1 0-73,-2-3 9,1 0-67,-2 0-74,0 0-77,-1-6 422,0 0-36,0 3-494,-1 0-316,0-2 231,0-1-37,-1 4-1042,-1-4 730,0 0 290,0-1 93,2-2 201,0 0 54,0 0-85,1-1-326</inkml:trace>
  <inkml:trace contextRef="#ctx0" brushRef="#br6" timeOffset="194613.07">7405 10809 9472,'0'6'1252,"0"-3"-461,0 0-182,0-1-61,0-1 32,0 0-121,0-1-121,0 0-121,0 0-128,0 0-57,0 0-83,0 0 63,2 0 66,5 0-54,3-2-85,-1-2-95,1 0-1,-1 0 1,0-1 0,-1 0 0,8-6 156,8-7-401,-5 0-35,-9 9 170,-1 0-38,1-1-43,-1 1-49,0-1-53,0 1-57,0-1-82,0 0-71,0 1-77,1-1-83,-4 4 203,14-12-1210,-11 12 1074,0 1 189,0 1 33,19-6-937,-26 10 1376</inkml:trace>
  <inkml:trace contextRef="#ctx0" brushRef="#br6" timeOffset="195173.74">8119 10377 4352,'-1'-7'756,"1"0"-202,0 0-97,1 4-274,-1 0-33,1 0-39,0 0-40,2-3-32,0 3 25,-2 0 14,1 1 38,-1-1 45,0 1 53,1-1 61,-2 0 71,1 0 77,-1 0 85,0 1 249,0 2 268,0 0 575,0 0-842,0 2-55,0 9 62,1-1-122,0 0-109,0-1-91,1 3-14,0-1-86,2 3-8,2 6 103,2 8 66,-2 0-90,-2 1-78,0 0-65,1 5-5,1-2-62,10 54 464,-6-2-70,-6-52-387,-3-23-148,0 0 0,-1 0 0,-1 7-63,-9 45 212,8-51-175,0 2 14,-8 27 196,2-23-161,-5 0-65,13-16-24,0 0 1,0 0-1,0 0 1,0 0-1,0 0 0,0 0 1,0 0-1,0 1 0,0-1 1,-1 0-1,1 0 1,0 0-1,0 0 0,0 0 1,0 0-1,0 0 0,0 0 1,0 0-1,0 0 1,-1 0-1,1 1 0,0-1 1,0 0-1,0 0 1,0 0-1,0 0 0,0 0 1,-1 0-1,1 0 0,0 0 1,0 0-1,0 0 1,0 0-1,0 0 0,0 0 1,-1 0-1,1-1 0,0 1 1,0 0-1,0 0 1,0 0-1,0 0 0,0 0 1,0 0-1,-1 0 1,1 0-1,0 0 0,0 0 1,0 0-1,0-1 0,0 1 1,0 0-1,0 0 1,0 0-1,0 0 0,0 0 1,0 0 2,-12-14-142,0-7-26,10 15 127,1-1 0,-1 1 0,1 0-1,1-1 1,-1 1 0,1 0 0,0-1 41,-1-17-171,-1 1 0,-2-4 171,1 5-156,0 0 1,2 0-1,0 0 0,2-15 156,5-13-166,2-1-52,8-25-183,5 0-61,-7 35-24,1 1 1,15-26 485,-13 33-577,20-27 577,-32 51-19,0 2 8,-1 1-1,1-1 1,0 1 0,0 0 0,2-1 11,-5 5-6,1 0 1,-1 1-1,1-1 0,-1 0 1,1 1-1,0-1 1,0 1-1,0 0 0,0 0 1,0 0-1,0 0 1,0 1-1,0-1 0,0 1 1,0 0-1,1 0 6,7-1-22,16 1-46,-25 0 57,0 0 0,0 1 1,1-1-1,-1 0 0,0 1 0,0 0 1,0-1-1,0 1 0,0 0 1,0 0 10,16 19-146,-3 4-44,-14-22 174,0 0 1,-1 0 0,1 0-1,-1 1 1,0-1-1,0 0 1,0 0 0,0 0-1,0 2 16,0 23-99,0 6 38,0 2 44,0-6 50,0-22-6,0 0 0,-1 0-1,0 0 1,0 0-1,-3 6-26,-7 15 119,-11 3 118,8-15-62,-1-1 46,5-3-118,-11 9 73,2-6-1,8-9-85,-10 8 88,1 3 85,13-7-85,2 1 37,4 1 42,5 1 50,7 3 29,0 4-32,1-3-85,-6-10-150,-1-1 0,1 1 0,1-1 1,-1-1-1,1 1 0,0-1 0,2 1-69,23 11 278,50 20 96,-41-21-292,-6-5-111,-18-6-30,0-1-34,0-1-39,0 0-43,-1-2-47,0 0-52,-6-1-102,-1-1-96,0 1-79,1-2-66,8-2-469,11-6-670</inkml:trace>
  <inkml:trace contextRef="#ctx0" brushRef="#br6" timeOffset="196946.31">1544 12054 5376,'0'0'1226,"0"0"-861,0 0-36,0 0 20,1 0-68,0 0-61,0 0-57,2 0-31,5 0 83,-6 0-35,-1 0 157,-1 0 212,3 0 6,2 1-115,0 3-48,-1 2-51,0 1-54,-1 2-55,0 0-57,-1-1-61,-1 0-63,5 23 295,-4-14 14,2 0 1,4 15-361,1 2 263,-4-4-55,-4-1-47,0 0-36,-1-3 94,3 25-219,3-15 49,-3-15 14,0 0 1,-1 18-64,-2-25-98,0 1 81,0-1 64,0 1 46,0 29 289,0-25-258,0 2-81,0-11-74,0 0-44,0-1-26,0-1-39,0 1-42,0-1-47,0 1-50,0-1-54,0 0-57,0 0-62,0-6-13,0-2-67,0 1-167,0-1-405,0-1-1031,0-1 1188,0 2 947,-1-7-1973,1 4 1343,-2-1 38,0 1 52,0 0 44,-2-1-57,-2-2-229,6 6 780</inkml:trace>
  <inkml:trace contextRef="#ctx0" brushRef="#br6" timeOffset="197678.54">1710 12037 3712,'10'-5'220,"3"-1"62,11-7 276,-14 7-309,3-3 94,3-2 111,12-2-22,-20 10-207,1 0 222,-7-1-156,4-3 218,19 1 313,13-10 431,-28 12-1128,21-4 189,-29 7-276,1 1 0,0 0 0,0 0 0,-1 0-1,1 0 1,0 1 0,1 0-38,29 10 400,-19-8-248,-11-3-119,-1 0 1,1 1-1,-1-1 0,0 1 0,1 0 1,-1 0-1,0 0 0,1 0 0,-1 0 0,0 0 1,0 1-1,0-1 0,0 0 0,0 1 1,0 0-34,6 5 81,5 6-2,-12-11-79,1 0 1,-1-1-1,0 1 1,0 0 0,0 0-1,-1 0 1,1 0-1,0 0 1,0 0-1,1 20-32,-4 3-48,0-14-7,0 0 0,-1 0 0,-4 8 87,-2 1-219,0 0 1,-2-1-1,-10 17 219,-4 2-163,-3 5 38,-2-1 45,19-27 61,-1 0 0,-1-2 1,0 1-1,-5 2 19,-10 7-3,8-8 70,-15 16-67,22-19 60,0 0 1,-1-1-1,-9 4-60,15-10-3,-1 1-91,9-7 87,0 1 1,-1 0 0,1 0 0,0 0 0,0 0 0,0-1 0,-1 1 0,1 0 0,0 0-1,0 0 1,0-1 0,0 1 0,0 0 0,-1 0 0,1-1 0,0 1 0,0 0 0,0 0-1,0-1 1,0 1 0,0 0 0,0-1 0,0 1 0,0 0 0,0 0 0,0-1 0,0 1-1,0 0 1,0 0 0,0-1 0,0 1 0,0 0 6,0 0-3,0 0 1,0-1-1,0 1 1,0 0-1,0 0 1,1 0-1,-1 0 0,0 0 1,0-1-1,0 1 1,0 0-1,0 0 1,0 0-1,0 0 1,0 0-1,0 0 0,0-1 1,0 1-1,0 0 1,0 0-1,1 0 1,-1 0-1,0 0 0,0 0 1,0 0-1,0 0 1,0 0-1,0-1 1,1 1-1,-1 0 0,0 0 1,0 0-1,0 0 1,0 0-1,0 0 1,1 0-1,-1 0 0,0 0 1,0 0-1,0 0 1,0 0-1,0 0 1,1 0-1,-1 0 0,0 0 1,0 0-1,0 0 1,0 1-1,0-1 1,0 0-1,1 0 0,-1 0 1,0 0-1,0 0 3,19 0-49,19-1 81,-31 1 8,1 0-1,-1 1 1,8 2-40,3 2 146,0 1 0,6 4-146,-11-4 94,1-1-1,0-1 1,0 0-1,4 0-93,9 0 165,16 3 134,-16 1-59,-7 0 63,-2-1-39,30 12 435,-33-12-429,0 2 45,-2 1 57,-1-2-99,2 2-22,-8-6-96,1 0 1,0 0 0,7 3-156,1-1 232,-9-4-197,-1 0 1,0 1-1,-1-1 1,1 1-1,0 0 1,-1 0-1,0 1 1,1 0 0,0 0-36,-4-2 7,0-1 1,1 1 0,0-1 0,-1 0 0,1 1 0,0-1 0,0 0-1,0 0 1,-1 0 0,1 0 0,1 0-8,28 1-17,-8-1 13,22-1-20,-16-4-39,18-11 42,-13 0 70,1-2 35,-25 12-56,-1-1 0,0 0 0,0 0 0,7-7-28,7-9 9,-3 1-34,-2 3-28,7-11-38,6-16-149,-2 3 6,-11 18 60,-6 1-44,-11 20 186,0 0 1,0-1-1,0 1 1,-1 0-1,1 0 1,-1-1-1,0 1 1,0 0-1,0 0 1,0-1-1,-1 1 1,1 0 0,-1 0-1,0 0 1,0-2 31,-3-5-120,-2-2 58,-2-2 46,8 13 21,-1-1 1,0 1-1,-1-1 0,1 1 1,0 0-1,0 0 0,0 0 1,-1 0-1,1 0 1,-1 0-6,-14-4 47,2 7 60,12-1-76,0 0-1,0 0 1,0 0-1,0 0 1,0 1-1,1-1 1,-1 1-1,0-1 1,1 1-1,-1 0 1,0 1-31,-3 3 112,1 0 0,1 1 0,-1 0 0,1-1 0,0 1-112,-3 9 204,3-9-104,-4 12 190,0-1-64,1-2-52,2 0-40,1-7-57,1 1 1,0 0-1,1 0 0,0 1 1,1 3-78,0-12 12,0 27 100,2-5-72,3-1-65,5 1-55,-9-20 60,1-1 0,0 0 0,1 0 0,-1 0 0,0 0 0,3 2 20,9 6-119,-1-5-17,1-1-45,5-2-122,1-1-102,1-2-122,-11 0 213,1 0-38,2-1-167,1 1-73,10-2-680,-3-4-42,-15 3 909,-1 0 0,0 0 1,0 0-1,0-1 0,0 1 0,-1-1 0,1 0 0,-1-1 0,0 1 0,2-4 405,4-6-887,5-5-339,-4 7 475,-2 4 270,0 1 40,3-2-48,5-3-201</inkml:trace>
  <inkml:trace contextRef="#ctx0" brushRef="#br6" timeOffset="198139.77">3337 12153 6912,'0'42'2255,"0"-28"-1570,0 1-93,0-3-195,0-1-111,0-6-191,0 0-35,0 0-38,0 0-41,1 12 422,1-3-63,0-1-56,1 0-47,0 2-16,0 1-42,3 48 461,-2-35-343,3 14 147,-4 3-21,-1-1-56,3 4-67,3 47 253,-7-55-292,-1 305 1926,0-334-2092,-1 0 0,0 0 1,-1 0-1,-1-1 0,-1 6-95,1-8 52,2 18 96,1-12-116,-2-3-34,-4-3-36,-4-5-38,9-4 64,0 0 1,1 0 0,-1 0 0,0 0-1,0 0 1,1 0 0,-1 0 0,0 0-1,0 0 1,0-1 0,1 1 0,-1 0-1,0-1 1,0 1 0,0-1 11,-4-14-188,4 11 155,-8-25-176,4 15 41,0 0-1,1-1 1,-1-13 168,-1-52-443,1 15 128,0-1 35,2 4-95,2 0 1,4-10 374,6-3-322,13-32-204,-9 49 244,-9 45 178,1 0-1,4-10 105,-6 16-25,1 0-1,0 0 1,1 0-1,-1 1 1,3-2 25,-2 1-8,1 1 1,1 0-1,-1 1 1,1-1-1,3-1 8,-2 2 14,12-8 46,0 1-1,0 0 1,3 1-60,-16 8 28,0 0 0,1 1 0,-1 0 0,0 0 1,2 0-29,-5 2 20,1-1 0,-1 1 1,0 0-1,0 0 1,0 1-1,1-1 1,-1 1-1,0 0 1,2 1-21,-4-2 13,0 1 0,0 0 1,-1-1-1,1 1 0,0 0 1,0 0-1,-1 0 0,1 1 1,-1-1-1,1 0 0,-1 1 1,0-1-1,1 0 0,-1 1 1,0 0-1,0-1 0,1 2-13,0 2 45,0 0 0,-1 1 0,1-1 0,-1 0 0,0 4-45,1 0 39,1 4 21,2 18 72,-9-6-50,0-11-46,2 1-6,-4 14-28,-2-14-68,-3-1-41,-2-1-41,-1 0-43,-1 1-103,-12 14-453,12-12 307,1-2-52,-1 1-71,-1-2-89,5-4 158,0-1-54,-1-1-59,0 0-66,5-4 269,1 1-54,0 0-72,0 0-87,-1 0-87,1 0-115,3-2 362,0 0-36,0 0-36,0-1-38,-3 1-514,-4-1-376,10-1 1387</inkml:trace>
  <inkml:trace contextRef="#ctx0" brushRef="#br6" timeOffset="198497.54">3786 12701 8064,'2'0'589,"0"0"-39,0 0-40,1 1-39,2-1 274,1 0-120,0 0-116,-1 0-114,0 0-113,0-1-108,-2 0-107,0 0-104,0-5 229,0 1-42,-2 3-124,0 0 1,-1 1 0,1-1-1,0 1 1,0-1-1,0 1 1,0 0 0,1-1-1,-1 1 1,0 0-1,0 0 1,1-1 0,0 1-27,9-6 132,8-4 91,-17 9-174,0 0-1,1 0 0,-1 0 0,0 0 1,0-1-1,2-2-48,4-9 117,1-2-37,-6 10-60,0 0 0,-1 0 0,0 0 0,1-6-20,3-35 32,-1 21-26,-3 19 1,0-1 0,-1 0 1,0 1-1,0-1 0,-1 0 1,0 1-1,0-1 0,-1-2-7,-10-26 32,4 3-11,4 20-15,0 0-1,-1 0 0,0 0-5,-8-11 95,3 12-6,-2 0 37,8 9-72,3 2-38,-1 0 0,0 0 1,0 0-1,0 0 0,1 1 1,-1-1-1,0 0 0,0 0 1,0 1-1,0-1 0,0 0 1,0 1-1,-1-1 0,1 1 1,0 0-1,0-1 0,0 1 1,0 0-1,-1 0 0,1 0 1,0-1-1,0 1 0,0 0 1,-1 1-1,1-1 0,0 0 1,0 0-1,0 0 1,-1 1-1,1-1-16,-22 12 147,19-9-103,1 0-1,-1 0 1,1 0-1,0 0 1,0 1-1,0 0 1,0-1-1,-1 5-43,-6 13 118,-22 65 239,23-55-283,3-2-57,3-5-19,0-1-49,-3 0-111,2-12 48,2 0-38,1 0-53,3 0-69,-1-8 127,0 0-40,1 1-39,-1 0-36,1-1-35,0 1-32,2 3-421,0 0-110,0-1-94,1-1-79,-1-1-66,1-3-48,4-2-827,-6-2 1159,0-1 88,1-1 42,0-2-97,2-5-346</inkml:trace>
  <inkml:trace contextRef="#ctx0" brushRef="#br6" timeOffset="198928.58">4284 12270 10112,'-7'3'787,"-11"7"1434,17-9-2108,0 0 0,0 0 0,1 0 0,-1-1 0,0 1 0,1 0 1,-1 0-1,1 0 0,-1 0 0,1 0 0,0 0 0,-1 0 0,1 0 0,0 0 0,0 0 1,0 0-1,-1 0 0,1 1 0,0-1-113,0 0 6,0 0 0,1-1 1,-1 1-1,0 0 0,0 0 0,0 0 0,0 0 1,1-1-1,-1 1 0,0 0 0,1 0 0,-1-1 1,1 1-1,-1 0 0,1-1 0,-1 1 0,1 0 1,-1-1-1,1 1 0,-1-1 0,1 1 1,0-1-1,0 1 0,-1-1 0,1 1 0,0-1 1,0 0-1,-1 1 0,2-1-6,-1 1 7,0-1 0,0 1 1,1 0-1,-1-1 0,0 1 0,0 0 0,0 0 1,0 0-1,0 0 0,0-1 0,0 2 0,0-1 0,-1 0 1,1 0-1,0 0-7,4 10 72,0 0 81,4 0 65,0 1 45,-3-1-81,-4 3-42,-2 8-16,0 1 4,3-5 21,2-1-29,-3-9-59,0-1 0,-1 0 1,1 0-1,-1 0 1,-1 4-62,0 4 143,0 27 162,0-24-144,0-6 0,0 0 55,0-9-98,2-23-186,-1 0-1,-3-19 69,1 21-84,1 0 0,0 0-1,3-15 85,14-58-364,-10 61 279,0 4 49,11-25-39,-13 39 75,1-1 0,0 1 0,1 0 0,1 1 0,0-1 0,0 2 0,6-6 0,5-1-64,-5 12-128,-12 1 101,1 0-19,0 1-62,2 1 31,1 1-90,1 0-95,1 1-101,0 0-105,1 0-112,-1 0-116,0 0-121,-3 1 300,-1-1-46,0 0-46,-1 0-48,0 0-1865</inkml:trace>
  <inkml:trace contextRef="#ctx0" brushRef="#br6" timeOffset="199281.39">4931 11622 9984,'12'12'1343,"-4"-5"-494,-1-2-195,-1-1-66,-1-2-233,-1-1-38,0 0-38,0 0-37,1 1 81,-2-1-105,-2 2-94,-3 1-87,0 0-54,5-1 72,3 3 124,-3 6 77,-3 5 89,0-1 37,2 2 64,1-5-139,3 18 448,-11-6-69,1-11-354,2 2-79,2 1-53,2 7 26,2 0-60,1 22 141,-6-33-135,0 0 0,-3 10-172,1-2 147,1 2 252,1 20-399,1-9 160,-2 1-36,-2-6-73,-3 37 9,4 0-65,4-16-78,0 10-83,-2-31 37,-3-2-42,1-14 69,0 0-38,0-3-19,1 0-41,0 0-47,1 0-52,1-8 170,0 0-1,0 0 1,0 0-1,0 0 1,-1 0-1,1 0 0,-1 0 1,1 0-1,-2 1 130,-7 9-1202,8-12 1117,0 1-393,0 0 62,0 0 57,0-1 53,0 1 48,0-1 44,0 0 38,0 0 35,0 0 10,0 0 35,-1-1-10,-2 0-62,3 0 82,0 1-40,1 0-11,-1-1-41,-2 0-129,1-2-60,-1 0-49,0 0-42,-2-5-530,-5-12-1466,8 14 1752,0 1 64,0-7-387,1-7-574</inkml:trace>
  <inkml:trace contextRef="#ctx0" brushRef="#br6" timeOffset="199573.55">4798 12170 6784,'0'4'297,"2"16"1431,3-12-686,2-7-307,-4 0-68,0 1-134,3 3 401,2-1-36,1-1-45,1-1-51,0-1-61,1-1-67,0 0-77,1-1-83,-1 1-103,0 0-94,9-1 198,-1-1-55,2-3-65,0-4-74,9-5 102,-1 3-95,28-14 233,-27 12-347,-3 2-96,-13 5-103,0 1-38,1-2-39,1 0-45,0-1-206,-8 5 109,0 1-38,0 0-43,0 1-45,1 0-52,0 1-54,2 0-161,-2-1-86,-3 0 153,0-1-79,-2 0 31,1-1-75,-1 0-83,1-2-94,-3 4 387,-1-1 1,1 1-1,0 0 1,0-1-1,0 1 1,0 0-1,0 0 1,0 0-1,0 1 1,1-2 442,6 0-1800,-5 1 1096,-1 0 34,0 0 39,0 0 45,0-1-204,-1 0 72,-1-2-75,-1-2-319</inkml:trace>
  <inkml:trace contextRef="#ctx0" brushRef="#br6" timeOffset="200187.1">6774 11539 8192,'0'0'1093,"0"0"-403,0 0-158,0 0-53,0 0 30,0 0-96,0 0-91,0 0-83,0 0-45,0 0 124,0 0-52,0 3 236,0-2-444,0 0 0,0-1 0,0 1 0,1 0 0,-1 0 0,0-1 0,0 1 1,1 0-1,-1-1 0,1 1 0,-1 0 0,0-1 0,1 1 0,-1-1 0,1 1 0,0 0 0,-1-1 0,1 1 0,-1-1 1,1 0-1,0 1 0,-1-1 0,1 1 0,0-1 0,-1 0 0,1 0 0,0 1-58,9 4 638,-3 4-66,-5-5-326,-1-1-35,2 3 125,-1-1-150,-1-1-45,2 5 46,2 6 21,-2-8-85,0 2 33,0 0 0,-1 0 0,0 0 0,0 5-156,2 21 373,-1-7-117,0-3-69,1 6 27,0 0-34,-1 32 92,-4 8-125,0 0-96,1-29-41,5 20-10,0-18-6,1 1-46,-4-1-55,-2-39-147,0 1 86,0 1 75,0-1 61,0 1 48,0 0 34,0 15 209,0-12-178,0-1-66,0 0-104,0-4-28,0 0-56,0-1-63,0 0-72,0 0-110,0 0-98,0-1-110,0-1-116,0-1 323,0 0-32,0-1-34,0 1-35,0-1-36,0 0-38,0 0-38,0 0-40,0-5-82,0 0 45,0 1 41,0-1 40,0 1 36,0-1 35,0-3-467,0 3 461,0 0 33,0-6-450,0-1-97,0-8-467,0 11 1108,0 0 44,0-2-38,0-7-168</inkml:trace>
  <inkml:trace contextRef="#ctx0" brushRef="#br6" timeOffset="200689.92">6591 11954 6400,'-4'0'628,"0"1"-43,1 0-51,1 1-56,0-1-62,1 2-67,1 0-74,0 0-79,0 0 423,0-3-287,0 0 248,2 0 310,7 0-378,0 0-57,-2 0-134,1 1-38,0-1-39,1 0-39,-1-1-41,1 1-42,-1-1-42,0-1-44,7-1 72,24-4 220,7 3 73,-17 5-143,4-1 197,-1-1 0,4-2-455,-2-1 316,-4 0 174,0 1 0,9 1-490,-6 2 257,17 0 57,-3-3-64,8-8-5,6 5-42,-26 0-122,-20 3-39,0 1 1,1 1-1,6-1-42,-10 2 15,1-1-1,-1-1 1,1 0 0,-1-1-1,2-1-14,-7 3 2,22-3 25,-8 5 61,-5-1 69,-6 1 27,5 7 42,-14-8-212,0 1 0,-1-1 1,1 1-1,-1 0 0,1-1 0,-1 1 1,1 0-1,-1-1 0,1 1 1,-1 0-1,0 0 0,1 0 0,-1-1 1,0 1-1,0 0 0,1 1-14,-4 9 188,-5 8 4,0 15-32,3-15-119,3-9-32,-1 0 0,2 0 0,-1 1 0,1-1 0,1 3-9,0 44 24,0-20-48,0-31-13,0 1 0,1 0 0,0 0 1,1 3 36,0-3-23,0 0 0,1-1 0,0 1 0,0-1 1,0 0-1,2 3 23,2 1-40,1 0 1,0 0-1,2 1 40,15 15-115,-24-25 120,-1 0-1,1 0 1,0-1 0,0 1-1,0 0 1,0 0-1,0-1 1,0 1-1,0 0 1,0-1-1,0 1 1,0-1-1,1 0 1,-1 1-5,0-1 11,0 0 1,0-1-1,0 1 1,0 0-1,0 0 1,0-1-1,0 1 1,0 0-1,0-1 0,0 1 1,0-1-1,0 0-11,4-1 39,6-3 36,-9 4-66,1 0 0,-1-1 0,1 1-1,-1-1 1,1 1 0,-1-1 0,0 0 0,0 0 0,2-2-9,5-4 19,22-25 109,-28 30-110,-1-1 0,1 1 0,-1-1 0,0 0 0,0 0 0,0 0 0,0 0 0,-1 0 0,1-4-18,4-36 118,0 21-72,-5 21-43,0-1-1,0 0 1,0 0 0,0 0-1,-1 0 1,1 0-1,-1 0 1,0 0-1,0 0 1,0 0 0,0 0-1,0 1 1,-1-4-3,-10-16 21,7 9-15,0 0-44,-2-1-59,-3 2-66,-4 3-78,5 5-86,1 1 58,-15-4-449,13 5 366,5 1 156,-10-1-693,-16 1-1128,19 2 1268,3 0 95,-1 1-35,1 0-46,-1 0-54,2 0 61,0-1-53,-1 1-57,1-1-63,-1 0-69,0 0-75,0 0-81,0-1-85,2 0 438,-1 0 90,-1 0-49,-4 0-269</inkml:trace>
  <inkml:trace contextRef="#ctx0" brushRef="#br6" timeOffset="202618.46">4284 13631 4992,'-19'-9'1115,"10"4"-481,6 4-312,1 0-55,2 2-45,-1 0-36,1 0-76,0 0-44,0 0-23,0 2-20,0-2 38,0 0 56,0 0 52,0 1 74,0-1 86,0 1 100,0-2 557,0 0 28</inkml:trace>
  <inkml:trace contextRef="#ctx0" brushRef="#br6" timeOffset="203209.54">4250 13631 13248,'6'0'516,"0"2"-51,-1 0-46,0 1-43,1 0-42,-2 1-36,5 5 198,-2 0-180,-2 0-58,1 2-6,-1 6 55,1 30 221,-4-33-398,5 27 188,-5-23-150,0 0 0,-2 5-168,0 21 285,0 73 375,0-67-343,0-5 32,0 0 93,-2-13-230,-8 12 25,9-37-206,-1 2 3,1-1 1,0 1-1,1-1 1,1 9-35,-1-4 43,0-11-30,0-1 0,0 1 0,0 0-1,0-1 1,-1 1 0,1 0-1,0-1 1,-1 1 0,1-1 0,-1 1-1,0 0 1,1-1 0,-1 1-1,0-1 1,0 0 0,0 1 0,0-1-1,0 0 1,0 1 0,-1-1-13,1 0 7,-1 1 31,1-7-23,1-4-12,0 0 10,0 0-1,0 0 1,1 0-1,1-7-12,0 7 0,2-2-11,-2-1 1,0 0-1,0 0 1,-1 0-1,0-5 11,0-7-28,0 0 0,2 1 0,1 0 0,3-13 28,0 6 11,-3 0 0,1-21-11,-1 15 15,7-36-31,-6-5-10,7 10 20,-9 44 6,3-17-30,4 4-36,4 0-8,-11 22 70,-3 11 11,0 1-1,1-1 1,-1 0-1,1 1 1,0-1-1,0 1 1,0 0-1,0-1 1,0 1-1,1 0 1,-1 0-1,2-2-6,5 0 96,-8 4-94,1 0 0,-1 0 0,1 0 0,-1 0 0,1 1 0,-1-1 0,1 0 0,-1 0 0,1 0 0,-1 1 0,0-1 0,1 0 0,-1 1 1,1-1-1,-1 0 0,0 1 0,1-1 0,-1 1 0,0-1 0,0 0 0,1 1-2,4 27-11,7 8-15,-7 14 31,6 13 32,-8-36-39,2 15-42,10 37 44,1-27 9,12 14 50,-6-2 47,5-12 54,-5-5-48,25 20 54,-45-66-159,-1 1 1,0 0-1,1 0 0,-1-1 1,0 1-1,1-1 1,0 1-1,-1-1 1,1 0-1,1 1-7,-2-2 11,0 1-1,0-1 0,0 1 1,0-1-1,0 0 1,0 0-1,0 0 1,0 1-1,0-1 0,0 0 1,0 0-1,0 0 1,1 0-1,-1-1 0,0 1-10,16-8 227,0-5 59,0 1 32,-3 2-139,-1-1-37,-3-2-46,0-3-54,18-36 27,-10 19 91,5-18-160,-11 23 0,5-17-59,13-30-61,-8 27 118,-8 18 28,-2-1 1,0 0 0,0-7-27,1 0 0,-2 13-66,-1 5-55,0-1-78,0 1-106,0 0-120,-5 10 162,-1 0-37,-1 1-40,1-1-41,0 0-602,5-10-1158,-5 15 1443,0 1-55,-1 1 169,1 0-46,0 1-55,0 0-62,2-1-674,4 3-771,-10 0 2189</inkml:trace>
  <inkml:trace contextRef="#ctx0" brushRef="#br6" timeOffset="204002.81">5545 13365 8448,'0'10'1079,"0"-3"-394,0 0-146,0-1-38,0-1-117,0 0-37,0 1-40,0-1-44,0-1-83,0 0-35,0 0-41,0 0-42,0 0-44,0-1-47,0 0-51,0 1-52,0-1 150,1 0 0,-1 1 0,0-1 0,1 1 0,0-1 0,-1 0-1,2 1 1,-1-1 0,1 2-18,4 15 84,-4-10-70,-1 1 40,1 12 152,-2 6 168,-1 15 303,0-16-252,1-10-191,0-5-133,0 0 34,0 15 220,0 4 139,0 39 778,0-48-872,0 62 851,0-67-1043,0 0-63,0 2-81,0-11-79,0 1-35,0 0-38,0 0-42,0 0-45,0-1-48,0-10 170,0-1-1,-1 1 1,1-1 0,0 0-1,-1 1 1,0 0-1,1-1 1,-1 1 0,0-1-1,1 1 1,-2-1 53,-5-13-400,6 11 285,0 0 0,0-1 0,1 1 0,-1 0 0,1-3 115,1-24-521,-1 10 156,0-33-549,-1 16 294,1 4-763,4-26 1383,7-20-896,-9 52 626,5-27-201,0 24 254,4 0 41,15-32-85,-10 22 131,-9 26 84,-2-2-21,2 2 0,0-1 0,1 1 0,0 0 0,2 0 0,8-10 67,2 1-40,10-12 55,0-1 95,-25 30-45,1 0-1,1 1 1,-1-1 0,1 1-1,5-3-64,7-3 171,-7 7-42,1 1 35,1 0 41,1 0 51,-6 1-100,-5 2-67,-1 0 1,1 0-1,0 1 0,0-1 1,-1 1-1,3 0-89,-4 0 40,0 0-1,1 1 1,-1-1 0,0 1-1,0 0 1,1 0 0,-1 0-1,0 0 1,0 0 0,0 0-1,0 0 1,1 2-40,0-1 37,0 0 1,-1 0-1,0 0 0,1 0 1,-1 0-1,0 0 0,0 1 1,0-1-1,-1 1 0,1-1 1,0 1-1,-1 0 0,0 0 1,0 0-1,0 0 0,0 0 1,0 0-1,0 0 0,-1 0 1,1 0-1,-1 0 0,0 0 1,0 0-1,0 0-37,0 1 24,0 14 121,-1 1 42,0-6-9,0-1 0,0 0-1,-2 1 1,0 1-178,-7 14 256,-17 36 309,18-39-345,5-14-96,0 0 0,0-1 0,-1 1 0,0-1 0,-1 0 0,0 0 0,-7 8-124,-20 16 346,-4-3-53,13-12 70,-12 13-363,28-24 3,0 0 0,-1-1 0,-1 1-3,1-2-22,-3-1-59,0 0-86,-2-3-114,7-1 89,-1-1-39,6-1 14,4-3 7,1-2 116,0 1-1,1 0 1,0-1-1,-1 2 1,1-1-1,1 0 0,0 0 95,17-13-354,3-1-73,-22 16 377,16-11-171,0 2 68,2 1 54,3 1 39,-10 6 55,1 0 0,-1 1 1,1 1-1,13-1 5,58 2 101,-43 2-7,-37-1-69,14 0 84,0 2 37,-2 4 48,-1 5 57,-8 0-54,0 2 102,0 4 163,-1 11 358,-7-23-651,0-1 1,-1 1 0,0-1-1,0 1 1,-1 2-170,-3 12 514,-3-4-151,-5-1-85,-6 2 50,-5 4 0,-49 63 499,52-64-744,-4 1-38,0 0-47,0-1-56,22-17 49,-20 15-152,2-4-46,0-2-63,-4-2-79,9-4 85,0 1-118,1 0-79,-1-1-114,0 0-121,7-3 300,1 0-33,0-1-34,-1 0-36,1 0-35,0-1-37,-1 0-38,1-1-38,0 0-40,1-1-41,1 0 41,1 0-42,-1-2-186,-1-2-503</inkml:trace>
  <inkml:trace contextRef="#ctx0" brushRef="#br6" timeOffset="204498.24">6824 13083 8064,'-5'0'554,"-1"0"-43,1 0-40,0-1-40,0 1-44,0 0-34,-5 0 259,0 0-114,1 1-100,1 1-85,0 1-72,2 2-55,2 2-43,-2 4 302,-6 6 130,-3 7 91,3-5-224,3-5-85,0 1 50,0 1 56,1 3 65,3-7-302,-10 23 305,9-22-322,-4 7 158,1 3 44,7-10-17,0 0 0,0 11-394,0 0 364,-4 19 227,3-23-87,0 0 1,1 16-505,2-24 113,0 11 62,1-1-44,2 21 36,-2-35-144,1 0 0,0 1 0,0-1 1,1-1-1,0 1 0,0 0 0,1-1 0,0 1 0,1 1-23,-2-6 16,-1 0 0,0 0 0,1-1 0,-1 1 0,1-1 0,0 1 0,2 0-16,0 2 30,2-1 0,-1 0 0,0-1 0,1 1 0,6 1-30,18 1 44,-15-3-35,-1 1-6,6 0-11,0-8-23,-6 0-2,3 1-18,-3 1-10,-4-1-47,0-2-51,0-2-86,17-8-405,-20 11 441,0 0-46,0-1-61,0 0-77,-2 1 80,-1-1-47,1 0-52,0 0-56,-5 3 353,2-1-146,0 1 61,6-8-336,-8 8 375,2-2-171,-1 1 111,-1 1-45,1-2-207,0 2 189,-1 0-33,0-1-38,0 0-39,1 1-42,-1-1-45,1 0 135,-1 1-32,0 0-35,1 0-34,-1 0-158,1-1-56,-1 0-57,1 1-59,-1-2-60,0 1-62,-1-1-63,0 0-64,0 1 250,0 0 59,0-1-87,0-2-339</inkml:trace>
  <inkml:trace contextRef="#ctx0" brushRef="#br6" timeOffset="205290.5">7820 13000 6016,'-12'0'808,"5"0"-297,2-1-116,1-1-40,1 0-51,1 0-74,0 0-63,1 1-54,0-1-37,-1 0-42,-9 0-41,11-1 61,-1-3 37,-1 1 88,-3 3 91,-1 1 91,3 2 204,3 1-346,0 2 20,0 3 61,0-7-291,0 0 1,0 0-1,0 0 1,1 0-1,-1 0 1,0 0-1,0 0 1,0 1 0,0-1-1,0 0 1,0 0-1,0 0 1,0 0-1,0 0 1,0 0-1,0 0 1,0 0-1,-1 0 1,1 0 0,0 1-1,0-1 1,0 0-1,0 0 1,0 0-1,0 0 1,0 0-1,0 0 1,0 0-1,0 0 1,0 0 0,0 0-1,0 0 1,0 0-1,0 0 1,0 1-1,-1-1 1,1 0-1,0 0 1,0 0-1,0 0 1,0 0-1,0 0 1,0 0 0,0 0-1,0 0 1,0 0-1,0 0 1,-1 0-1,1 0 1,0 0-1,0 0 1,0 0-1,0 0 1,0 0 0,0 0-1,0 0 1,0 0-10,-11 0 576,8 0-398,3 0 38,0 0 88,0 0-96,0 0-37,0 0 21,0 0 32,0 0 37,3-3 33,8-8-49,-8 8-34,1 2-94,-1 1-68,3 0-10,-3 1 36,0-1-5,0 0 0,0 0 1,0 0-1,0-1 1,0 1-1,1-1 1,-1 0-1,-1 0 1,1 0-1,0 0 1,1-1-71,9-8 447,3-4 94,-16 13-513,28-17 964,-5 4-301,-22 14-657,-1-1 0,1 1 1,0-1-1,0 1 0,-1-1 0,1 1 1,-1-1-1,1 0 0,0 1 0,-1-1 0,1 0 1,-1 1-1,0-1 0,1 0 0,-1 0 1,1 0-1,-1 1 0,0-2-34,-2 6 365,-5-1-66,-2-1-62,-1 0-56,3 0-65,1-1-34,-4 3 57,1 1-60,1 1-50,-1-1-35,-11 8-70,-9 7-53,-3 4 49,-1 2 59,2 0 68,26-22-34,-23 23 112,-4 8 298,-2 6-423,13-15 82,9-11-78,-3 5 31,3 2-61,4-8-98,2 0-1,-6 16 125,12-30-8,0 1-1,0 0 1,-1 0-1,1 0 0,0 0 1,0 0-1,0 0 1,0 0-1,0 0 1,0 0-1,0 0 0,0 0 1,0 0-1,0-1 1,0 1-1,1 0 1,-1 0-1,0 0 0,1 0 1,-1 0-1,1 0 1,-1-1-1,1 2 9,6 6-57,0 0-1,1 0 1,0-1-1,0 0 1,0 0-1,2 0 58,34 22-166,-16-13 144,-21-13-8,0 0 1,0-1 0,9 3 29,-3-2-13,2 3 69,-5-2 36,0 3 58,-5-4-118,0 1 38,4 3 165,-1 2 82,-7-7-212,1 1-1,0-1 1,-1 1-1,1-1 1,-1 1 0,0 0-1,0 0 1,0 1-105,1 6 222,-1 1-42,-3 3 63,-1 3 62,-5 3 119,-7 12 265,-3 0-30,5-12-289,2-5-130,1-2-82,-21 22 259,-2-2 0,-28 23-417,33-31 150,-2-1-35,6-3-56,-2 1-38,-18 10-57,-3-3-72,3-3-54,2 3-60,30-19 58,-1 0-75,1-1-83,0 0-93,-1-1-102,1-1-113,-1-1-121,7-3 327,-1-1-34,7-2 316,-1 1 0,1-1 0,-1 0 0,0 0-1,1 1 1,-1-1 0,0 0 0,1 0 0,-1 0 0,0 0 0,0 0 0,1 0 0,-1 0-1,0 0 1,1 0 0,-1 0 0,0 0 0,0 0 142,4-9-2528,2-4 329,-4 6 1255,0-1-40,0-3-233,-1-7-651</inkml:trace>
  <inkml:trace contextRef="#ctx0" brushRef="#br6" timeOffset="-211213.2">4317 9962 7808,'0'-12'1059,"0"5"-390,0 2-153,0 1-51,0 1 29,-1 2-103,0 0-105,-3 1-108,0 0-111,0 0-53,-10 0-116,10 0 59,3 0 27,3 0-53,-1 0 67,-1 0 0,1 0 0,-1 0 0,1 0 0,-1 0 0,1 0 0,-1 0 0,0 0 0,1 0 0,-1 0 0,1-1 0,-1 1 0,1 0 0,-1 0 0,0 0 0,1 0 0,-1-1 0,0 1 0,1 0 0,-1-1 0,0 1 0,1 0 0,-1 0 0,0-1-1,1 1 1,-1-1 0,0 1 0,0 0 0,1-1 0,-1 1 0,0-1 2,5-6-6,2 2-8,-6 5 12,-1 0-1,0-1 1,1 1 0,-1 0-1,1 0 1,-1 0 0,0-1-1,1 1 1,-1 0 0,0-1 0,1 1-1,-1 0 1,0-1 0,0 1-1,1 0 1,-1-1 0,0 1-1,0-1 1,0 1 0,1 0-1,-1-1 1,0 1 0,0-1-1,0 1 1,0-1 0,0 1 0,0-1-1,0 1 1,0 0 0,0-1-1,0 0 3,0-1-16,3-1 128,8-8 91,-9 8 101,-2 3 48,0 0 27,0 0-6,0 0-48,0 0-15,0 0 74,0 0 69,0 0-16,0-4-77,0-20 1166,0 18-1170,0-1-54,0 0-52,0 1-111,0 3-118,0 0-37,0 1-40,0 0-42,3-6 263,10-31-15,-10 27-88,0 0 0,1 0 0,4-7-62,-4 9 41,0 0-1,-1 0 0,0 0 0,-1-1-40,1 1 32,0 0 0,0 1 0,1-1-1,0 0-31,10-18 93,3-8 93,2 4 53,4-6 228,-16 23-337,-4 1 14,-3 14-141,0 0-1,0 0 1,0 0 0,0 0 0,0 0-1,0 0 1,0 0 0,0-1-1,0 1 1,0 0 0,0 0 0,0 0-1,0 0 1,0 0 0,0 0-1,0 0 1,0 0 0,0 0 0,0-1-1,0 1 1,0 0 0,0 0-1,0 0 1,0 0 0,0 0 0,0 0-1,0 0 1,0 0 0,0 0-1,0 0 1,0 0 0,0 0 0,1 0-1,-1-1 1,0 1 0,0 0-1,0 0 1,0 0 0,0 0 0,0 0-1,0 0 1,0 0 0,0 0-1,0 0 1,1 0 0,-1 0 0,0 0-1,0 0 1,0 0 0,0 0-1,0 0 1,0 0 0,0 0 0,0 0-1,0 0 1,0 0 0,1 0-3,10 0 42,-9 0-84,1 3 4,-1-1 36,-1-1 0,0 0 0,0 1 0,0 0-1,0-1 1,0 1 0,0 0 0,0-1-1,-1 1 1,1 0 0,-1 0 0,1-1 0,-1 2 2,2 8 21,-2 1 34,0-10-39,0 0-1,0-1 0,1 1 0,-1 0 1,0-1-1,1 1 0,-1-1 1,1 1-1,0-1 0,0 1 0,-1-1 1,1 1-1,0-1-15,6 13 105,-4 0-30,2 2-15,-4-14-62,0 0 1,0 0-1,0 0 1,0 0-1,0 0 1,1 0-1,-1-1 1,1 1 1,2 2-24,7 7 4,0-3 69,-9-6-26,1-1 1,0 1 0,0-1 0,0 0 0,0 0 0,0 0 0,0-1-1,0 1 1,0-1 0,1 1 0,-1-1 0,0 0 0,1-1-24,0 1 6,0 0 1,-1-1-1,1 1 0,0-1 1,-1 0-1,1 0 1,-1 0-1,2-1-6,11-4 2,-2 2-28,-10 3 16,0 0 1,0-1-1,0 1 1,0-1 0,0 0-1,0 0 1,0 0 0,0-1 9,12-7-2,-1-2 0,0 0 0,0-1 2,-11 9 4,1 0 0,0 1 1,-1-1-1,1 1 0,1 0 0,-1 0 0,0 0 0,1 1 0,-1 0 0,1 0 0,5-1-4,-4 1-2,0 0 0,1-1 0,-1 0 0,0 0-1,-1 0 1,4-3 2,0-2-8,0 0 0,0 0-1,3-6 9,30-25-7,-25 24 6,9-7-6,0 2-1,17-9 8,-14 10-53,32-19-71,-24 20 104,-5 11 31,-28 6-6,0 1-1,-1-1 0,1 0 0,0-1 0,0 1 0,-1-1 0,1 0 0,-1 0 0,1-1-4,0 0 3,-1 1-1,1 0 1,-1 0 0,1 0-1,0 0 1,0 1-1,0-1 1,0 1 0,0 1-1,0-1 1,0 1-1,0 0 1,0 0 0,0 0-1,2 1-2,16-1-2,-22 0-2,1 1 0,0-1 0,0 0-1,0 0 1,0 1 0,0-1 0,0 1 0,0 0-1,-1 0 1,1-1 0,0 1 0,-1 0-1,1 0 1,0 1 0,-1-1 0,0 0-1,1 0 1,-1 1 0,1-1 0,-1 1-1,1 0 5,2 5-11,0 0-1,-1-1 1,0 1-1,3 8 12,3 6 18,-3-7-3,2 8 51,3 7 31,-3-13-72,-6-14-22,0 1 0,0 0 0,-1-1 1,1 1-1,-1 0 0,1 0 0,-1 0 0,0 0 1,0 0-1,-1 1 0,1-1 0,-1 0 0,1 0 1,-1 1-1,0 0-3,0-2 5,0 0 0,0 0 0,0 0 0,0-1 0,1 1 0,-1 0 0,1 0 0,-1-1 0,1 1 0,-1 0 0,1-1 0,0 1 0,0-1 0,0 1-5,6 11 31,-5 12 33,-2-24-65,0 0 1,0-1-1,0 1 0,0 0 0,0-1 1,1 1-1,-1 0 0,0 0 1,0-1-1,0 1 0,1 0 0,-1-1 1,0 1-1,1 0 0,-1-1 1,11 25-16,-9-17 26,0-5-1,11 22 52,-10-18-47,-3-7-13,0 1 0,0-1 0,0 1-1,1-1 1,-1 1 0,0-1 0,0 1 0,0-1-1,1 1 1,-1-1 0,0 0 0,1 1 0,-1-1-1,0 1 1,1-1 0,-1 0 0,0 1 0,1-1-1,-1 0 1,1 0 0,-1 1 0,1-1 0,-1 0-1,0 0 1,1 0 0,-1 0 0,1 1 0,-1-1-1,1 0 1,-1 0 0,1 0 0,-1 0 0,1 0-1,-1 0 1,1 0 0,-1 0-1,3 0 69,0 0 65,5 0-62,-4 1-61,0-1 1,-1 0-1,1 0 1,0 0-1,0-1 1,-1 1 0,1-1-1,0 0 1,1 0-12,42-30 149,-31 18-99,7-7-25,-12 13-16,-7 6-2,-1-1 0,1 0 0,-1 0-1,0 0 1,0-1 0,0 1 0,0-1 0,-1 0 0,1 0 0,-1 0 0,1 0-7,22-33 39,17-19-100,-12 16-18,-8 9 95,5 8 42,-4-6-4,7 6-54,-15 7-24,-12 11 12,0 1 1,-1 0-1,1 1 1,0-1-1,0 1 1,0-1-1,1 1 1,-1 0-1,1 0 1,3-1 11,6-1-24,-10 4 20,-1-1 1,1 1 0,-1-1 0,0 0 0,1 1-1,-1-1 1,0 0 0,0-1 0,1 1 0,-1 0-1,0-1 1,0 1 0,0-1 0,0 0 3,14-12-6,-14 14 6,-1-1 0,1 1 0,-1-1 0,1 1 0,-1 0 0,1 0 0,-1 0 0,1 0 0,-1 0 0,1 0 0,-1 0 1,0 0 0,0 0-1,0 0 1,0 1 0,0-1 0,0 0-1,0 1 1,0-1 0,0 1-1,0 0 1,0-1 0,0 1-1,0 0 1,0-1 0,0 1 0,0 0-1,-1 0 1,1 0 0,0 0-1,-1-1 1,1 1 0,-1 0-1,1 0 1,-1 0 0,1 0 0,-1 1-1,8 10 40,-7-12-39,-1 0 0,0 1 1,0-1-1,0 0 0,1 0 0,-1 1 1,0-1-1,0 0 0,0 1 0,1-1 1,-1 0-1,0 1 0,0-1 0,0 0 0,0 1 1,0-1-1,0 0 0,0 1 0,0-1 1,0 0-1,0 1 0,0-1 0,0 0 1,0 1-1,0-1 0,0 0-1,0 37 2,0 1 47,0 90 241,0-71-210,-1-51-79,2-4-3,13 24 14,-11-13 36,-3-10 0,0-3 27,9 0 21,-3-7-18,-2 0-39,7 2-44,-5-9-1,6-6 18,-8 14-1,0-1 1,0 1 0,-1-1 0,0 0-12,2-4 12,1-6-2,1 1 0,4-5-10,-8 15-9,1 0 0,0 0 0,1 1 0,-1-1-1,1 1 1,0 0 0,5-4 9,10-6-39,-10 8 6,0 0 0,-1-1 1,-1 0-1,1 0 0,3-5 33,-1-3-22,15-17 13,9-4 99,28-27-101,-57 60 10,0-1 0,0 1 0,0 0 0,0 0 0,1 1 0,0 0 1,-1 0-10,-2 2-10,-1 0-1,1 0 1,0 0-1,-1 1 1,1 0 0,0 0-1,0 0 1,-1 0-1,3 1 21,2-1-13,-2 3 34,15 21 28,-9-4-33,-11-18-16,0 0 0,0 0 0,0 0 0,1 0 0,-1 0 0,0 0 0,1 0-1,-1-1 1,2 1 0,-1 1 1,0-1-1,-1 1 0,1-1 0,-1 1 1,1 0-1,-1-1 0,0 1 1,0 0-1,0 0 0,0 0 0,0 0 1,-1 0-1,1 0 0,-1 0 0,0 0 1,0 0-1,0 0 0,0 0 1,-1 1-1,1 5 5,1 1 9,-1-1-1,1 1 1,1 0-1,0-1 1,1 1-14,-1-1 4,0 1 1,0 0 0,-1-1-1,0 1 1,-1 0-5,0 6 10,-1-9-10,1-1 0,0 1 0,0 0 0,1 0 0,0-1 0,1 2 0,4 6-44,-5-13 39,0 0 0,0 1 0,0-1 1,-1 1-1,1-1 0,0 1 0,-1 0 1,1-1-1,-1 1 0,0 0 0,0-1 0,0 1 1,0 0 4,2 17-8,-2-17 11,1-1 0,-1 1 0,1 0 1,-1 0-1,1-1 0,0 1 0,-1 0 0,1-1 1,0 1-1,0 0 0,1 0-3,-1-1 2,0 0 1,1 0-1,-1 0 0,0 0 1,1-1-1,-1 1 0,1 0 1,-1-1-1,1 1 0,-1-1 1,1 1-1,0-1 0,-1 0 0,1 0 1,-1 1-1,1-1 0,0 0 1,-1-1-1,1 1 0,-1 0 1,1 0-1,-1-1 0,1 1 1,0-1-1,-1 1-2,33-11 34,-20 6 7,0-1 1,-1 0 0,1-1 0,7-6-43,0-2 16,-2-3-43,-12 12 9,0 0-1,0 0 1,1 0 0,2 0 19,32-18-41,9-5 15,2-11 39,-5 3 18,-16 18-49,1 4-2,-20 11 20,0-2-1,-1 0 1,3-2 0,40-22 37,-13 13-53,-13 5-2,-17 7 13,0 1 1,0 0-1,9-2 5,23 1 0,-24-2 1,-16 6-3,-1 0 0,0 0 0,0 0 0,1 0 1,-1 0-1,0 1 0,1-1 0,-1 1 0,2 0 2,42 0-106,-45 0 105,0 0 1,0 0 0,-1 1 0,1-1-1,0 0 1,-1 1 0,1 0 0,0-1-1,-1 1 1,1 0 0,-1 0 0,1 0-1,-1 0 1,1 0 0,7 4 9,-4-3 2,-5-1-6,1-1 0,0 0 0,-1 0 0,1 1 0,0-1 0,-1 0 0,1 1 0,0-1 0,-1 1 0,1-1 0,-1 1 0,1-1 0,-1 1 0,1-1 0,-1 1 0,0 0 0,1-1 0,-1 1 0,0 0 0,1-1 0,-1 1 0,0 0-5,3 4 23,-1 0-9,0-1 0,0 1-1,0 0 1,0 0 0,-1 1-14,1 10-11,-1 5-36,-1-10 23,-1-5 21,1 0 0,1 0 1,-1 0-1,1 0 0,1 2 3,-1-2 0,2 7 0,0 0 0,0 0 0,-1 0 0,-1 1 0,-1-1 0,0 5 0,4 5 8,6 1 43,-9-23-48,-1 1 0,1-1 1,-1 1-1,0-1 0,1 1 0,-1-1 1,0 1-1,0-1 0,0 1 0,0-1-3,0 1 0,0-1-1,0 1 1,0 0-1,0-1 0,0 1 1,1-1-1,-1 1 1,1-1-1,-1 0 1,1 1 0,1 3-12,1-1 0,22 20-44,-23-22 57,-1-1 1,1 1 0,0-1 0,0 1-1,0-1 1,0 0 0,0 0 0,0 0-1,0 0 1,1 0-2,1 0 26,1 0-1,0-1 1,0 1-1,0-1 1,0 0-1,2 0-25,2 0 27,-2 0-17,1-1 1,0 0 0,0 0-1,0-1 1,2 0-11,0-1 0,0-1 0,-1 0 0,0 0 0,1-1 0,-2 0 0,1-1 0,0 0 0,-1 0 0,0-1 0,2-3 0,-2 2 2,1-1-1,0 1 1,0 1-1,1 0 1,0 0-1,0 1 1,11-5-2,40-11 59,-10-4 5,-5-2-57,25-12-30,29-10-84,-84 43 103,1 0 1,-1 2-1,14-3 4,2-1 0,9-7 0,-31 12 0,0 0 0,0 1 0,4-1 0,21-3 12,14-3 24,-11 8-78,-13 2 47,-25 0-3,1 0 0,-1 0 0,0 0-1,1 0 1,-1 0 0,0 0 0,1 0 0,-1 0 0,0 0-1,1 0 1,-1 0 0,0 0 0,1 0 0,-1 0 0,0 0 0,1 1-1,-1-1 1,0 0 0,1 0 0,-1 0 0,0 0 0,0 1-1,1-1 1,-1 0 0,0 0 0,0 1-2,14 10 32,-1-2-5,-12-8-18,0 0 0,-1 0 0,1 0 0,-1 0 1,0 1-1,1-1 0,-1 0 0,0 0 0,0 1 0,0-1 0,0 0 0,0 1 0,0-1 0,0 0 0,0 1-9,0 5 29,-1 40 13,-1-20-22,2-1-1,1 1 1,4 23-20,6-25 11,-10-7 17,-1-14-29,0-1 0,0 1 0,0-1 0,1 1 1,-1-1-1,1 0 0,0 1 0,0 0 1,4 7-7,0-1-13,-3-1 34,-1 0 32,0 1 44,1 4-21,-1-13-70,-1 0-1,1 0 1,-1-1-1,1 1 1,-1 0-1,1 0 1,0 0-1,-1-1 1,1 1-1,0 0 1,0-1-1,-1 1 1,1-1-1,0 1 1,0-1-1,0 1 2,18 3-10,-2-3 103,-9-3 50,-3-1-51,4-9-17,2-4-70,25-31 229,-6 24-207,-10 5-42,-15 12 4,1 1 0,0 0 0,0-1 0,4-1 11,28-20-27,-12 5 81,-23 18-46,1 2 0,0-1-1,0 0 1,0 1 0,4-2-8,12-9 36,-12 9 10,0 5-66,-8-1 20,13 0-34,-6 0 95,-7 3-29,0 89-100,0 129 43,0-124-58,3-67 46,0-14 82,2 0-1,0 0 1,1 0-45,2 6-6,9 28-64,-12-31 17,9-2 42,-12-16 13,-1 1 1,1-1-1,0 1 0,0-1 0,0 0 1,0 0-1,0 0 0,0 0 0,0 0 0,1 0-2,1 0 19,1 0 1,0 0-1,0-1 0,0 1 0,0-1 0,2-1-19,1 1 18,0 0 1,-1-1 1,0 0 0,0 0-1,0-1 1,0 0-1,0 0-19,10-3 48,13 0 27,9-12-75,0 3 89,-18 7-67,-3 1-80,1 3-20,-18 3 78,1 0-1,-1 0 0,1 0 0,-1 0 1,1 0-1,-1-1 0,1 1 0,-1-1 1,0 1-1,1-1 1,5-2 10,16-6 20,0 7-107,-21 2 72,-1 1 1,1-1 0,0 0-1,-1 1 1,1-1 0,0 1 0,-1 0-1,1-1 1,-1 1 0,1 0-1,-1 0 1,1 0 4,0 0-1,-1 0-1,1 0 1,0 0-1,0 0 1,0 0-1,0-1 1,0 1-1,0 0 1,0-1-1,0 0 1,0 1-1,1-1 2,-1 0 0,0 0 0,-1 0 0,1 1 0,0-1 0,0 0 0,-1 1 0,1-1 0,0 1 0,-1 0 0,1 0 0,-1-1 0,1 1 0,-1 0 0,1 1 0,6 3 0,6 0 0,-6 9 0,-5-12 0,0 0 0,0 0 0,0-1 0,0 1 0,0-1 0,0 0 0,1 1 0,0-1 0,1 1 0,-1 0 0,0 0 0,0 0 0,0 1 0,0-1 0,-1 1 0,1 0 0,13 12 19,0 0 0,2-1-19,25 23-32,-40-33 30,1 0 0,0-1 0,-1 1 1,1-1-1,1 0 0,-1 0 1,0 0-1,5 1 2,24 7-46,-1-1-54,0 3 0,-5-1 68,33 13 94,-41-18-34,-9-3-17,0 0-1,1 1 0,-2 1 1,4 1-11,1 4 15,-10-8-13,0 1 0,0-1 1,0 0-1,0 0 0,4 1-2,2 0 50,1 2-119,-6-3 37,-2-1 39,-1-1 28,1 0 34,2 1 140,-3-2-52,1 0 41,-7 3-256,2-2 47,-1 0 1,0 1 0,0-1 0,0 0 0,1 0 0,-1 0 0,0 0-1,0 0 1,0-1 0,-1 1 0,1 0 0,0-1 0,-1 0 10,-31 2-128,16-1 37,1 0-33,-11 6-63,1 2 33,-23 6-1,-37 5 60,-6-1 112,-6 2 125,50-10-23,1 1 34,17-3 13,1 1 0,-15 8-166,-32 11 175,8-3-110,41-11-63,23-8-28,5-7 24,0 0 1,0 0-1,0 1 1,0-1-1,0 0 0,0 0 1,0 0-1,0 0 1,0 1-1,0-1 1,0 0-1,0 0 0,0 0 1,0 0-1,0 1 1,0-1-1,0 0 1,0 0-1,0 0 0,1 0 1,-1 0-1,0 1 1,0-1-1,0 0 1,0 0-1,0 0 0,1 0 1,-1 0-1,0 0 1,0 0-1,0 1 0,0-1 1,1 0 1,5 3-17,10 4 9,-14-6 12,0-1-1,0 1 1,0-1-1,0 0 0,0 0 1,0 1-1,0-1 0,0-1 1,0 1-1,0 0 1,0 0-1,1-1-3,15-4 20,-12 3-16,1 0 0,0 0-1,0 1 1,0 0 0,0 0 0,6 1-4,234 0 37,-226 0-11,0 2-1,0 0 1,0 1-1,0 1 1,1 2-26,20 3-2,-3-2-49,-18-4-2,0 1 0,0 1-1,-1 1 54,18 9-38,-10-1 81,-14-4-5,-13-9-37,0 1 1,0-1-1,-1 0 1,1 0-1,0 1 1,-1-1-1,1 0 1,-1 1 0,1-1-1,-1 1 1,0-1-1,1 0 1,-1 1-1,0-1 1,0 1-1,0-1 1,0 2-2,0-2 0,0 0 0,0 0 1,0 0-1,0 0 0,0-1 1,0 1-1,-1 0 0,1 0 0,0 0 1,0 0-1,-1 0 0,1-1 1,0 1-1,-1 0 0,1 0 0,-1-1 1,1 1-1,-1 0 0,0 0 0,-8 5 0,0 1 0,-1-1 0,0-1 0,0 0 0,-8 3 0,-10 5 0,-22 14 10,24-12 50,-17 6-60,3-8 56,30-11-41,0 1 0,0 0-1,1 0 1,0 1-1,0 1 1,-7 4-15,5-2 0,2 2 1,-1-1-1,-3 6 0,-30 25-49,12-19 21,23-15 9,-1 0 1,1 0 0,0 1-1,-6 6 19,11-8-13,-1 1 0,0-1 0,1 1 0,0 0 0,0 1 0,-1 3 13,-8 12-59,-4 0-60,14-19 102,1-1 12,0-1 0,0 1-1,0 0 1,0-1 0,0 1-1,1 0 1,-1 0 0,0 0-1,0 0 1,1 0 0,-1 0 0,1 0-1,-1 0 1,1 0 0,-1 0-1,1 0 1,0 0 0,-1 0 0,1 1-1,0-1 1,0 0 0,0 0-1,0 0 1,0 0 0,0 1-1,0-1 1,0 0 0,0 0 0,1 1 5,10 15-80,-10-15 70,0 0 0,1 0 0,-1 0 1,0 0-1,1 0 0,-1 0 0,1 0 0,0 0 1,1 1 9,0-2-8,0 1 1,0-1-1,-1 0 1,1 1 0,0-1-1,0-1 1,0 1-1,0 0 1,3-1 7,15 5-32,20 9 36,-1-1 40,-27-10-29,-5-2-11,0 1 1,0 0 0,0 0-1,0 1 1,-1 0 0,2 1-5,23 13 26,-2 1-70,-11-4-43,-1 3-59,-8-8 102,-8-8 42,0 1 1,-1-1-1,1 1 1,0-1 0,-1 1-1,1 0 1,-1 0-1,0 0 1,1-1-1,-1 1 1,0 1-1,0-1 1,0 0-1,0 0 1,-1 0 0,1 0-1,-1 1 1,1-1-1,-1 0 1,0 0-1,1 2 2,-1 2-20,-1 9 24,0 0 56,0-13-41,1 0 1,-1 0-1,0 1 1,0-1-1,0 0 1,0 0-1,0 0 1,0 0-1,0 0 1,-1 0-1,1 0 1,-2 0-20,-6 9 80,1 0-34,6-8-41,0 1 0,-1-1-1,0 1 1,0-1 0,0 0-1,-3 2-4,1-1-9,-1-1 0,0 0 0,0 0 0,-6 2 9,0 0-19,0 0 0,-9 6 19,-73 50 42,85-56-48,1 1 1,0-1-1,1 1 0,-1 1 0,1 0 0,-1 2 6,-19 24-71,6-6-25,-12 15-27,3-17 54,11-1 48,4 6 90,10-21-27,4-7-49,1-1 0,-1 0 0,0 1-1,1-1 1,-1 1 0,1-1 0,-1 1 0,1 0-1,0-1 1,0 1 0,-1-1 0,1 1-1,1 1 8,0 1-36,0 0-1,0 0 0,1 0 1,0 0-1,2 3 37,-3-4-14,1 0 0,0-1 0,0 1 0,0 0 0,0-1-1,0 0 1,0 1 0,1-1 14,23 15-79,-10-10 31,0 0 1,12 2 47,-19-6-12,1 1-5,0-1-1,0 1 0,7 5 18,22 18 0,8-4 37,48 32-73,-60-33 24,-23-15 12,1-1 0,0 0 0,10 2 0,-15-5 0,-1-1 0,0 1 0,0 0 0,0 1 0,0 0 0,0 0 0,-1 0 0,0 1 0,0 0 0,1 0 0,-5-2 2,0-1 0,0 1 1,0 0-1,0-1 0,0 1 0,-1 0 0,1 1-2,-2-3 2,1-1 0,-1 1 0,1 0 0,-1 0 0,0 0 1,0 0-1,1 0 0,-1 0 0,0 0 0,0 0 0,0 0 0,0-1 0,0 1 0,0 0 1,0 0-1,0 0 0,-1 0 0,1 0 0,0 0 0,0 0 0,-1 0 0,1-1 0,-1 1 0,1 0 1,-1 0-1,0 0-2,-12 5 96,-18 12 48,25-14-121,0 0 0,0 0 0,-1-1 0,0 0 0,0 0 0,-6 2-23,-6-1 54,6-1 55,0 1 0,-12 4-109,-53 19 140,6-4-42,26-3-5,27-10-56,1 0 0,-14 12-37,13-8 0,1 1 1,-9 10-1,15-13-132,-2 0 72,-3 8 24,16-18 31,0 0 0,0-1-1,0 1 1,0 0 0,1-1 0,-1 1 0,1 0 0,-1 0 0,1 0 0,-1 0 0,1 1 5,0-1-10,0-1 1,0 1-1,1-1 1,-1 1-1,0-1 1,1 1-1,-1-1 1,1 0-1,-1 1 1,1-1 9,10 16-256,-4-6 110,2-1 43,15 6-11,16 3 25,-23-12 27,-9-4 21,45 15-101,-36-13 82,1 0-1,-1 2 1,0 0-1,5 4 61,17 17-112,5-6 64,-13-1 12,-3 2-34,-7-6-10,10 8-60,-13-7 102,5 8 61,-14-16 18,-8-9-32,0 0 0,-1 0 0,1 0 0,-1 0 1,1 0-1,-1 0 0,0 0 0,1 0 0,-1 0 0,0 1 0,0-1 0,0 1-9,0-1 12,0 1 0,0 0 0,-1-1 0,1 1 0,-1-1 0,0 1 0,1-1 0,-1 1 0,0-1 0,0 0 0,0 1 0,0-1-1,0 0 1,0 1 0,0-1 0,-2 1-12,-3 4 44,3-3-8,0 1-1,-1-1 1,0 0 0,1 0 0,-3 1-36,-17 6 161,0 0-57,17-6-60,-1-1 1,0 0-1,0-1 0,0 1 1,-3-1-45,-4 0 87,-1-1 1,1 0 0,-1-1 0,1-1-88,-3 1 103,0 0 1,0 1-1,-6 1-103,-4 3 89,17-2-38,0-1 0,0 0 0,0-1 0,-6 0-51,-24-1 135,-17 0-3,55 0-134,0 0-1,0 0 1,0 0 0,0 1 0,0-1-1,0 0 1,0 1 0,0 0 0,0 0-1,0-1 1,0 1 0,0 0 0,-1 2 2,-7 2-56,-4-3-56,14-2 106,-1 0 1,0 0-1,1 0 0,-1 0 1,0 0-1,1 0 1,-1 0-1,1 0 1,-1 1-1,0-1 1,1 0-1,-1 0 1,1 1-1,-1-1 0,1 0 1,-1 0-1,0 1 1,1-1-1,-1 1 1,1-1-1,0 0 1,-1 1-1,1-1 1,-1 1-1,1-1 0,0 1 1,-1 0 5,0 16-170,1-11 95,2 2-96,0-4 158,53 101-291,-15-37 141,2-2 80,16 31-106,-6-15 40,-18-32 124,-4 4 77,-18-23 38,-10-21-45,-1-1 1,0 1-1,0-1 1,-1 8-46,0-8 9,0 12 15,0-7 49,0-14-70,0 0-1,0 0 1,0 1 0,0-1-1,0 0 1,-1 0-1,1 1 1,0-1 0,0 0-1,0 0 1,0 1-1,0-1 1,0 0 0,0 0-1,0 0 1,-1 0-1,1 1 1,0-1 0,0 0-1,0 0 1,-1 0-1,1 0 1,0 1-1,0-1 1,0 0 0,-1 0-1,1 0 1,0 0-1,0 0 1,0 0 0,-1 0-1,1 0 1,0 0-1,0 0 1,-1 0-3,-6 3 23,-1 0 0,1-1-1,-1 0 1,0 0 0,0-1 0,1 0 0,-8 0-23,-34 0 116,16-2 4,-11 0 145,25 1-168,-3 0-46,1 0-45,3 0-42,-21 3 0,29-2 55,0 2 0,0-1 0,-4 3-19,-5-2 32,18-4-33,-1 1-1,1 0 0,-1 1 1,1-1-1,-1 0 0,1 0 1,-1 1-1,1-1 1,-1 1-1,0 0 2,-14 10-117,14-11 94,1 1 0,-1 0 0,1-1 0,0 1 0,-1 0 0,1 0 0,0 0 0,0 0 0,0 0 0,0 0 0,0 1 1,-1-1 22,1 9-127,5 4 38,0-6 51,8 20-89,0-3 74,13 16 35,2 6 19,-25-43-6,1 0 1,-1 0-1,1 0 0,0 0 0,0 0 0,2 1 5,21 16-125,-23-19 106,-1 0 0,1 0 1,-1 0-1,1 0 0,-1 1 0,0-1 1,0 1 18,1 1-20,-1 0 0,0 0 0,0 0 0,0 0 0,0 1 0,-1-1 20,-1-3-4,1 0-1,-1 0 1,0 0-1,0 0 1,1 0-1,-1 0 1,0 0-1,1-1 1,-1 1-1,1 0 1,-1 0 0,1 0-1,0 0 1,-1-1-1,1 1 1,0 0-1,-1-1 1,1 1-1,0 0 5,6 4-16,-4 6 17,-3 2 35,0-9-9,-3 1 58,1-2-60,-4 4 2,-5 0 76,3-4-94,1 0 1,-1 0-1,0 0 1,0-1 0,-3 0-10,-1 1 7,-25 6 26,6-7 44,12-2-6,-11-1 110,-5 5 68,16 0-182,9-1-55,0-1 0,0 0 1,-1-1-1,1 0 0,-3 0-12,-10-1 36,-52 0 231,46 0-212,10-1-30,11 1-16,0 0 0,0 0-1,1 1 1,-1 0 0,-3 1-9,-19 9-32,17-6-81,5 1 33,-2 7-12,5-4 62,-2 2 32,2-1-43,4-7 14,0-1-1,0 1 1,0 0 0,1 1-1,-1-1 1,1 0 0,0 0 0,0 0-1,0 0 1,0 0 0,0 0 0,1 0-1,-1 0 1,2 3 27,0-1-28,0 0 0,0 0 1,0 0-1,1 0 0,0 0 0,0-1 0,0 1 28,1-1-26,-1 1 0,0 0-1,0 0 1,-1 0 0,1 0-1,-1 0 1,0 0 0,0 3 26,3 22-88,-2-12 36,0-1 0,5 15 52,-4-20-7,0 1 1,-1-1 0,-1 1 0,0 0 0,-1 0-1,0 10 7,0-8 15,0 0-1,1 0 0,2 4-14,-2-10 16,0 1 0,0-1 0,-1 1 0,-1 0 0,0-1 0,0 1 0,-1 6-16,-10 20 59,6-17-47,4-13 3,0 0 0,0-1 0,-1 1 0,0 0 0,-3 3-15,3-4 24,-1-1 0,1-1 0,-1 1 1,0 0-1,-3 2-24,1-2 49,-17 16 81,18-17-76,-1-1 35,-1 0 61,-1-1 69,-1 0 85,-2-1 98,-5-3-141,6-3-133,1-2-37,-9-5 58,-50-21 241,66 34-382,-1-1 0,1 1 0,-1-1 1,1 1-1,-1 0 0,1 0 0,-1 0 1,1 0-1,-1 0 0,1 0-8,-1 0 5,1 0 0,-1 0 0,1 0 0,-1-1 0,0 1 1,1 0-1,-1-1 0,1 1 0,0-1 0,-1 1-5,-7-5-32,8 4 18,-1 0-1,1 0 1,-1 0-1,0 0 0,1 0 1,-1 0-1,0 1 1,1-1-1,-1 1 0,0 0 1,-1-1 14,-3 4-128,-8 8-53,9-9 113,-1 2-126,0 4-153,4-3 241,-2 3-22,0 0 35,-3 7-21,-9 18 22,3-7 60,-10 6 55,17-24-10,-1 0 0,1 1 0,1 0 0,-1 1-13,-10 27 12,-4 6 8,2-17-15,13-20-3,0 0 0,1 1-1,0-1 1,0 1 0,1 0 0,-1 0-2,-6 19 37,-20 47 12,10-38 11,-3-5 66,20-28-115,0 0 1,0 0-1,0 0 0,0 0 0,-1 0 1,1-1-1,0 1 0,-1-1 1,1 0-1,-1 0 0,0 0 1,1-1-1,-1 1 0,0-1 0,1 0 1,-1 0-1,0 0 0,1 0 1,-1-1-1,0 0 0,1 1 1,-3-2-12,-10-3 64,1 0 1,-1 0-1,1-2 1,-7-4-65,6 2 57,-1-1 0,2-1 0,-12-9-57,2 1 26,7 5-46,-1 0 61,-49-34 251,38 27-232,26 19-70,0 0-1,-1 0 0,1 0 0,0 0 1,-1 1-1,1 0 0,-1 0 1,1 0-1,-4 0 11,-43-1-187,38 2 129,-9 0-70,-9 0-23,25 1 121,-1-1 1,1 1-1,-1 0 1,1 0 0,0 1-1,0 0 1,0 0-1,0 0 1,-4 3 29,2-1-38,-41 23-162,43-23 186,-1 1-1,1 0 1,0 0-1,1 0 0,-1 1 1,0 2 14,-44 56-112,24-31 76,2-2 34,16-23 2,0 1 0,-1-1 0,1 0 0,-8 4 0,-15 14 11,19-11 13,0-1-1,2 2 1,0-1-1,-2 6-23,-15 23 87,9-22-2,-3-2 0,10-9-41,-6 3 9,-4 0-32,9-7-15,11-5-4,0-2 1,-1 1-1,1 0 1,0 0 0,-1 0-1,1-1 1,-1 1 0,1 0-1,0-1 1,-1 1-1,1-1 1,-1 0 0,0 0-1,1 1 1,-1-1-3,-11-5 73,-6-2 76,11 4-83,0-1 0,0 0 1,0 0-1,-5-4-66,-29-23 140,32 24-124,-9-7-4,6 5-53,0-1 1,-9-10 40,6 4-24,-9-9 18,3 0 36,11 10 7,-2-3 40,-1 1-1,-1 1 1,-4-4-77,9 9 5,-11-11-32,5 11-79,0 4-64,-4 0 5,9 4 73,-13-2-108,8 8 60,14-2 122,0 1 0,0-1 0,0 1 0,0 0 0,0-1 0,0 1-1,0 0 1,1 0 0,-1 0 0,0 2 18,-1 0-28,0 0-1,0-1 1,0 1-1,0-1 1,-1 0-1,1 0 1,-3 1 28,1 0-36,0 0 1,-1 0-1,1 0 1,1 0 0,-2 2 35,-10 18-90,2 3 53,-5 9 65,15-29-7,2 0 0,-1 1 0,1-1 0,-1 3-21,-2 20 48,4-17-19,-2 0 1,1-1-1,-2 0 0,0 3-29,-27 51 224,19-38 9,8-20-140,1-3-37,-1 2 123,-3-2 40,1-3-129,-7 3 212,13-6-290,0 1 0,-1 0-1,1-1 1,0 1 0,-1-1 0,1 1 0,0 0 0,0-1 0,0 1 0,-1-1-1,1 1 1,0-1 0,0 1 0,0-1 0,0 1 0,0-1 0,0 1 0,0-1-1,0 0-11,-3-13 107,-8-19 43,5-1-81,5 28-60,-3-7-1,2 1 0,-1-1-1,2 1 1,-1-1 0,2-1-8,0-13 26,0 1 33,0 0 0,-3-8-59,-3 2 41,3 22-30,1 0 0,1 0 0,0 0 0,0-4-11,1 5 33,-1 1 0,-1-1-1,1 0 1,-4-7-33,3 8 25,0 0-1,1 1 1,0-1 0,-1-7-25,3 5 8,-1 8-13,0 0 0,0-1 0,0 1-1,0 0 1,0 0 0,0 0 0,-1 0 0,1 0 0,-1 0 0,1 0 0,-1-1 5,-5-6-23,1-1-33,2-1-57,3 11 110,0 0 0,0 0 0,0 0 0,0 0 1,0 0-1,0-1 0,0 1 0,0 0 0,0 0 0,0 0 1,0 0-1,0 0 0,0 0 0,0 0 0,0 0 1,0 0-1,0-1 0,0 1 0,0 0 0,0 0 1,0 0-1,0 0 0,0 0 0,0 0 0,0 0 1,0 0-1,0 0 0,0 0 0,-1 0 0,1 0 1,0-1-1,0 1 0,0 0 0,0 0 0,0 0 0,0 0 1,0 0-1,0 0 0,0 0 0,0 0 0,0 0 1,-1 0-1,1 0 0,0 0 0,0 0 0,0 0 1,0 0-1,0 0 0,0 0 0,0 0 0,0 0 1,0 0-1,-1 0 0,1 0 0,0 0 0,0 0 1,0 0 2,-1 0-29,-1 0 1,1 1-1,-1-1 1,1 0 0,-1 0-1,1 1 1,0-1 0,-1 1-1,1-1 1,-1 1 28,-12 10-214,2 4 63,1 2 55,-2 3 46,-15 16 13,6 11 31,9-23 6,5-10 0,1 1 0,0-1 0,2 1 0,-2 5 0,0 7 1,3-9 1,-1-1 1,-1 0-1,-1 0 1,0 0-3,-6 8 22,-21 47 100,31-65-105,0 0-1,-1 0 1,0 0 0,0-1 0,-1 1-1,1-1 1,-1 0 0,-1-1-1,1 1 1,-4 1-17,-6 8 41,12-12-29,0 0-1,-1 0 1,1 0 0,-1 0-1,0-1 1,0 0 0,0 0-1,0 0 1,0 0 0,0-1 0,-1 1-1,0-1-11,-6 1 24,0-1-1,0 0 0,0 0 1,-2-2-24,8 1 6,2 0-4,-1 0 1,1 0 0,0 0-1,-1-1 1,1 0-1,0 1 1,0-1-1,0-1 1,-1 1-1,1 0 1,0-1-1,-2-1-2,-4-1 13,4 1-4,0-1 1,0 1 0,0-1 0,0 0 0,0 0 0,1 0-1,-2-2-9,-26-34 26,24 29-24,-64-89 24,62 88-28,-1 0-1,0 1 1,0 1-1,-1 0 1,-1 0-1,0 1 1,0 0-1,-11-4 3,-22-8-63,0 8-62,41 12 95,-1 0 0,1 0 0,0 0 0,-1 1 0,1 0 0,0 0 0,-1 0 0,1 1 0,-2 0 30,2 1-18,1-1 1,0 1-1,0 0 0,-1 0 0,1 0 0,0 0 1,0 1 17,-21 11-41,15-10 14,1 1-1,0 1 1,-1 1 27,-7 5-23,1 0 0,1 1 0,0 1 0,1 1 1,0 0-1,1 1 0,1 0 23,-8 11-3,0-1-1,-1-1 1,-5 2 3,-6 5 46,-1 0 59,11-10 13,-1 0 44,18-17-145,1-1-1,-1 0 1,-1-1-1,1 1 1,0-1-1,-1 0 1,-2 1-17,0 0 34,5-4-12,0 1 0,0 0 0,0 0 0,0-1 0,0 0 0,0 0 0,-2 0-22,3 1 18,1-1 1,-1 0-1,0 0 1,1-1-1,-1 1 1,0 0-1,0-1 1,1 1-1,-1-1 0,0 1 1,0-1-19,-4-11 155,-8 4-102,13 6-54,-1 0 0,1 0 0,-1 0 0,1-1 0,0 1 0,0 0 1,0-1-1,0 1 0,0-1 0,1 1 0,-1-1 0,1-1 1,-9-27-48,-12-11-19,-4-9-14,13 11 59,10 24 29,-4-15 34,0 18-19,0 0 1,0 1-1,-5-7-22,1 1-4,0 0-1,-2-8 5,7 12 1,3 9 3,1 0 1,-1 0 0,0 1 0,0-1-1,-1 1 1,1 0 0,-1 0 0,0 0-1,0 0 1,-2-2-5,-15-12-41,0 6-41,18 11 73,1 1-1,-1 0 1,0-1-1,0 1 1,1 0-1,-1 0 1,0 0-1,1 0 1,-1 0 0,0 1-1,1-1 1,-1 0-1,0 1 1,1-1-1,-1 1 1,0 0-1,1-1 1,-1 1-1,1 0 1,-1 0-1,1 0 1,0 0-1,-1 0 1,1 0-1,0 1 1,0-1 0,0 0 9,-24 21-241,1-3 87,-3 2 63,0 3 49,9-4 9,-11 14 33,-37 59-5,34-50-6,-3-3 42,-1-2 40,-3 0 36,-2 2 37,40-39-148,0 1 1,-1-1 0,1 0 0,0 1 0,-1-1 0,1 0 0,-1 0 0,1 0 0,-1-1 0,0 1 0,1 0 0,-1-1 0,0 1-1,0-1 1,1 1 0,-1-1 0,0 0 0,0 1 0,0-1 0,1 0 0,-1 0 0,0-1 0,0 1 0,0 0 0,1-1 0,-1 1 3,-9-11-6,-14 3-10,22 5 8,1 0 0,-1 1 0,1-1 0,0 0 0,-1 0 1,1 0-1,1 0 0,-1 0 0,0-1 0,1 0 8,-15-23-17,-12-9 71,11 2 1,-5-25-133,9 24 15,-15-38 83,6 14-18,8 23-8,11 23 6,3 9 0,-1 0 0,0 0 0,-1 0 0,1 0 0,-1 0 0,0 1 0,1-1 0,-2 0 0,0-1 0,-11-23 11,12 22 3,-3-5-16,4 10-1,1 1-1,0 0 1,-1 0-1,1 0 1,-1 0-1,1-1 0,-1 1 1,1 0-1,-1 0 1,1 0-1,-1 0 1,1 0-1,-1 0 1,1 0-1,0 0 0,-1 1 1,1-1-1,-1 0 1,1 0-1,-1 0 1,1 0-1,-1 1 1,1-1-1,0 0 0,-1 0 1,1 1 3,-1-1-9,0 1 0,0-1 0,0 1 0,0 0 0,1-1 0,-1 1 0,0 0 0,0 0 0,1-1 0,-1 1 0,1 0 0,-1 0 0,1 0 0,-1 0 0,1 0 0,-1 0 0,1 0 9,-1 1-23,0 0 1,0 0-1,0-1 0,0 1 0,0 0 0,0-1 0,0 1 0,-1 0 23,-10 8-73,-5 7-4,14-14 71,1 0-1,0 0 1,0 1 0,0-1 0,0 1 0,-1 2 6,-8 20 26,-2-1 1,0-1-1,-4 3-26,-26 39 18,24-38-24,0-1 33,-1-1 34,-5 4 64,3 1 46,-5-9 42,14-4-76,12-17-119,0 1 0,0 0 0,0 0 0,0-1 0,0 1 0,0 0-1,0-1 1,-1 1 0,1-1 0,-1 0 0,1 1 0,-1-1 0,1 0 0,-1 0 0,0 0 0,0 0 0,1 0 0,-1 0-1,0-1 1,0 1 0,0 0 0,0-1 0,0 0 0,0 1 0,0-1 0,-1 0-18,-2 0 13,2 1 3,1-1 0,-1 0 0,0 1-1,1-1 1,-1 0 0,0-1 0,1 1 0,-1 0 0,1-1-1,-1 0 1,0 1 0,1-1 0,-1 0 0,1 0 0,-1-1-16,-1-3 6,-1-1 0,1-1 0,0 1 1,1 0-1,0-1 0,-3-7-6,1 0-32,0 0 0,-3-15 32,-5-50-118,3 4 85,-6-39 29,12 94 13,-1 0 0,-1 0-1,-1 0 1,0 1-1,-2-1-8,-16-24-37,23 41 32,0 1 1,0-1-1,0 1 1,0-1 0,0 1-1,-1 0 1,1 0 0,-1 0-1,1 0 1,-1 1 0,0-1-1,0 1 1,0-1 0,-1 1 4,-18-4-104,11 4 8,-1 1-38,0 2-8,2 3 42,7-3 85,1 0 1,0 0-1,0 1 0,0-1 0,0 0 0,0 1 0,0 0 15,-4 7-29,0 1 1,1 0 0,-2 8 28,3-10-33,1 0 20,-13 26-11,-12 4 18,21-26 6,1 1-1,0 0 1,-4 15 0,-7 19 49,6-25 22,-4-1 45,-32 42 220,45-61-317,-1 1 0,1-1 0,-1 1 0,0-1 0,-1 0 0,1 0 0,-1 0 0,1 0 0,-3 1-19,6-4 3,-1 0 1,1 0 0,-1 1 0,1-1-1,-1 0 1,1 0 0,-1 0-1,1 0 1,-1 0 0,1 0 0,-1 0-1,1 0 1,-1 0 0,1 0 0,-1 0-1,1 0 1,-1 0 0,1 0 0,-1 0-1,1-1 1,0 1 0,-1 0 0,1 0-1,-1-1 1,1 1 0,-1 0 0,1-1-1,0 1 1,-1 0 0,1-1 0,-1 1-4,-10-17 57,4 4-81,-10-15-29,15 25 51,0-1 1,0 1-1,0-1 1,1 1-1,-1-1 0,1 0 1,0 1-1,0-1 1,0 0-1,0 0 1,1 0-1,-1-2 2,-1-13 3,-1 4-22,-1 1 0,-3-7 19,2 7-35,1 0 1,-1-8 34,4 10-7,0 1 0,1-1 0,0 0 0,0-2 7,1-28 3,-5 9-31,-1 14-5,3 8 12,-1 0-1,1 0 1,1 0 0,0-3 21,1 12-2,0 0 0,0 1 0,0-1 0,0 0 0,-1 0 0,1 1 0,-1-1 0,1 0 1,-1 1-1,0-1 0,1 0 0,-1 1 0,0-1 0,0 1 0,-1-2 2,-3-5-3,0-3-8,0 0-42,-4 0-48,-5-3-96,14 14 192,0 0 1,0 0 0,0 0-1,0-1 1,0 1 0,0 0-1,-1 0 1,1 0 0,0 0 0,0 0-1,0 0 1,0 0 0,0 0-1,0-1 1,0 1 0,0 0-1,0 0 1,-1 0 0,1 0-1,0 0 1,0 0 0,0 0 0,0 0-1,0 0 1,0 0 0,-1 0-1,1 0 1,0 0 0,0 0-1,0 0 1,0 0 0,0 0 0,0 0-1,-1 0 1,1 0 0,0 0-1,0 0 1,0 0 0,0 0-1,0 0 1,0 0 0,0 0-1,-1 1 1,1-1 0,0 0 0,0 0-1,0 0 1,0 0 0,0 0-1,0 0 1,0 0 0,0 0-1,0 0 1,0 1 0,0-1-1,-1 0 1,1 0 4,-4 5-105,-9 7-51,-3 1 71,13-10 77,-1-1 0,1 1 0,-1 0 0,1 0 1,0 0-1,0 0 0,0 1 0,0 0 8,-3 6 1,1-1 1,1 1-1,-2 3-1,-3 5 15,-1-1-1,0 0 1,-2 0 0,0-1 0,-2 1-15,-32 44 27,18-18 47,-3 4 263,-10 10-337,34-49 60,-1 0 0,0 0 0,-1 0 0,0-1 0,0 0 0,0-1 0,-2 1-60,-4 3 97,11-8-82,1 0 0,0 0 0,-1-1 0,1 1 0,-1-1 0,1 0 0,-5 1-15,7-1 3,0-1 0,0 0 1,-1 0-1,1 0 0,0 0 0,-1 0 1,1 0-1,0 0 0,0-1 0,0 1 1,-1 0-1,1-1 0,0 1 0,0-1 0,0 1-3,0-1-1,0 1-1,0-1 0,0 0 1,0 0-1,0 1 1,1-1-1,-1 0 0,0 0 1,1 0-1,-1 0 0,0 0 1,1 0 1,-20-49-272,9 19 137,1-14 52,8 30 50,-1 0 1,-4-12 32,6 25-4,-2-8-31,0 1 1,0-1-1,1 0 1,0 1-1,1-1 1,0 0 0,1-6 34,0-7-18,-1-31 50,1 49-32,-1 0 0,0 1 1,0-1-1,0 0 0,-1 1 0,1-1 0,-1 1 0,0-1 1,-3-3-1,3 4-1,-1 1 0,1-1 0,0 0 0,1 0 1,-1 0-1,1 0 0,-1-1 0,1 1 1,-2-10 1,1 11-11,1 0 0,-1 1 0,1-1 0,-1 0 0,0 0 0,0 1-1,-2-2 11,0 0-40,0 0-1,0 0 0,0 0 1,-1 0-1,0 1 1,0-1 40,-5 1-126,-1 2 34,-18 5-106,-2 7 11,4 2 16,8 1 89,14-10 80,0 0 1,-1 0 0,1-1-1,-1 1 1,0-1 0,-3 1 1,-40 18 87,39-17-27,0 1 0,0 0-1,-5 5-59,-8 7 148,-8 7 22,2-5-72,-16 12-10,39-26-76,0-1 0,-1-1 0,1 1 0,-1-1-1,-1 0 1,1-1 0,-1 1-12,-4-1 14,0-2-33,9-1-7,0 0 0,-1-1 0,1 1 1,-1-1-1,1 1 0,-3-2 26,-5-4-127,-1-6-17,10 7 87,0 0 0,0 0-1,1 0 1,-2-5 57,-2-9-188,-3-6 76,6 19 93,0 0 0,1 0 0,0 0-1,1-1 1,-1 1 0,1 0 0,1 0-1,-1 0 1,1 0 0,0-4 19,0 6-13,10-43-139,-9 17 82,-1 22 58,-1-1 0,1 1 0,1-1-1,0 1 1,1-4 12,-1 5-4,0-1 1,-1 1-1,1-1 0,-2 0 0,1-2 4,-1-82 111,0 54-99,-3 32-81,-1 2 27,-9-9-30,-3 3 36,-6 6 20,-15 4 36,16 1 3,-21-2 17,-23 1 34,19 4-87,-26 5 13,36-6 44,1-1 35,-28 2 133,24 1-101,5-1-55,-30 2 13,9 5-37,29-9-29,0-1 1,-8-1-4,7 0 9,8-1 16,1-1 0,0 0 0,-1-1-25,0-1 25,1 2-1,-1 0 1,-1 1-25,16 1 57,-3 0-73,-3 0-77,-4 0-137,4 0-112,13 0 231,9 0 84,74 0-48,-23 0-21,-46-1 66,0-1 0,0 0 0,3-2 30,6-1-33,24 0-31,-7-4 25,1-2 92,-15 3 24,1 3-18,-5-7-8,-24 11-44,0 1 0,0-1 1,-1 1-1,1-1 0,0 0 0,0 1 1,-1-1-1,1 0 0,-1 1 1,1-1-1,-1 0 0,1 0 1,-1 0-1,1 1 0,-1-1 1,0 0-1,1 0 0,-1 0 1,0 0-1,0 0-7,0-1 12,0 0 0,0 1 0,0-1-1,0 0 1,-1 0 0,1 0 0,-1 1 0,0-1 0,1 0 0,-1 1 0,0-1-1,0 0 1,0 0-12,-1 0 7,0 0 1,0 0-1,0 0 0,0 0 0,0 0 0,0 0 0,-1 1 0,0-1-7,-6-3 6,1 1 0,-2 0 0,1 1 0,-6-2-6,-3-1 58,-5-4-5,-3 0-28,19 7-27,-1 1 0,0 0 0,0 0 0,-1 0 2,-55-3-6,31 0 7,2 1 28,0 1 0,-4 1-29,25 2 13,0-1-1,-1-1 1,1 1 0,0-1 0,-1-1-1,1 0 1,-6-3-13,-12-4 34,-7 4-5,18 4-21,1-1-2,0-2 1,-7-2-7,-19-6 30,28 11-12,-21-6 7,-5-4-79,38 11 46,-1 0 0,1 0 0,0 0 1,-1 0-1,1 0 0,0-1 0,0 1 0,0-1 1,-2-1 7,3 2-11,0 0 1,1 0 0,-1 0 0,0 0-1,1 0 1,-1 0 0,1 0 0,-1 0-1,1 0 1,0 0 0,-1-1 0,1 1 10,0-8-106,4-1-38,2 0-4,2 0 37,13-8-31,-11 11 98,0 0 0,1 0 0,3 0 44,25-17-40,13-17 39,-30 23-1,47-46 13,-45 45 39,-19 14-12,0 0 0,-1 0 0,1 0 1,2-6-39,5-10 91,-11 18-85,0 0 0,0 0 0,0 0 0,-1 0 0,1 0-1,-1 0 1,0 0 0,0-1-6,0 1 5,-1 1-1,1 0 1,0 0-1,-1 0 0,1 0 1,-1 0-1,0-1 1,0 1-1,0 0 0,0 1 1,0-1-1,0 0 1,-1 0-1,1 0 0,0 1 1,-1-1-1,1 1 1,-1-1-1,0 1 0,0 0 1,1-1-1,-1 1 1,0 0-1,0 0 1,0 0-1,0 0 0,0 1-4,-10-7 20,-6-5 21,2 4-42,-29-12-113,19 10 76,-11-3 73,-19-3 96,-15-5 28,41 13-39,0 1-1,-15-1-119,4 1 87,6 4-96,30 4 0,1-1-1,-1-1 1,1 1 0,0-1 0,0 1 0,-2-2 9,-16-9-38,-3 9-26,20 1-22,2-1-36,-8-9-166,11 11 284,0 0 0,0 0 0,-1 0 0,1-1 0,0 1 0,0 0 0,0 0 0,0 0 0,0 0 0,0 0 0,0 0 0,0 0 0,-1 0 0,1 0 0,0 0 0,0-1 0,0 1 0,0 0 0,0 0 0,0 0 0,0 0 0,0 0 0,0 0 0,0 0 0,0-1 0,0 1 0,0 0 0,0 0 0,0 0 0,0 0 0,0 0 0,0 0 0,0-1-1,0 1 1,0 0 0,0 0 0,0 0 0,0 0 0,0 0 0,0 0 0,0-1 0,0 1 0,0 0 0,0 0 0,1 0 0,-1 0 0,0 0 0,0 0 0,0 0 0,0 0 0,0 0 0,0-1 0,0 1 0,0 0 0,1 0 0,-1 0 0,0 0 4,24-17-275,-3 3 158,0-5 56,-12 12 44,-1 0 1,1 0 0,0 0-1,0 1 17,27-14 5,9-3-5,-40 20 2,31-19 57,-28 17-31,0 0 0,1 0 0,-1 0 0,4 0-28,-6 3 29,-4 2-29,0-1 0,1 0 0,-1 0 0,0 0 0,0 0 0,0 0 0,1 0 0,-1 0 0,1-2 0,2-6 58,-4 1 27,0-1 52,-3 2 48,-3 1-57,-3 1-49,-1 1-40,-9-1-37,-10 2-72,-49 3-97,27 0 126,-5-1 35,27 0 6,1 1 0,-1 2 0,0 1 0,-3 3 2,21-4 10,0 0-1,0 0 1,0-1-1,-7 0-11,-29-1-18,11 0-86,12-2-92,23 1 194,-1 1-1,1 0 0,0 0 1,0 0-1,0 0 1,0 0-1,0 0 0,0 0 1,0 0-1,0 0 0,0 0 1,0 0-1,-1 0 1,1-1-1,0 1 0,0 0 1,0 0-1,0 0 0,0 0 1,0 0-1,0 0 1,0 0-1,0 0 0,0-1 1,0 1-1,0 0 0,0 0 1,0 0-1,0 0 1,0 0-1,0 0 0,0-1 1,0 1-1,0 0 0,0 0 1,0 0-1,0 0 0,0 0 1,0 0-1,0 0 1,0 0-1,0-1 0,1 1 1,-1 0-1,0 0 0,0 0 1,0 0-1,0 0 1,0 0-1,0 0 0,0 0 1,0 0-1,0 0 0,1 0 1,-1 0-1,0 0 1,0 0-1,0-1 0,0 1 1,0 0-1,0 0 0,0 0 1,1 0-1,-1 0 1,0 0-1,0 0 0,0 0 1,0 0-1,0 1 3,17-8-140,5 1 70,14-5-26,-4 6-18,-8 1-135,20-6 249,40-15-218,-21 4 124,3-2 38,-35 9 76,0-2-1,20-13-19,18-9 15,-23 18-1,-25 11 3,0-1 0,5-4-17,14-14 130,-14 9 60,-25 19-175,0-1 1,0 1 0,0-1-1,0 0 1,-1 1 0,1-1 0,0 0-1,0 0 1,0 1 0,-1-1-1,1 0 1,-1 0 0,1 0 0,-1 0-1,1 0 1,-1 0 0,1 0-16,-1 0 25,0 0 0,0 0 1,0 0-1,-1 0 1,1 0-1,0 0 0,0 0 1,-1 0-1,1 0 0,0 1 1,-1-1-1,1 0 1,-1-1-26,-2-3 107,-2-6 59,1 2-58,3 7-95,0 1 0,0 0 0,0-1-1,-1 1 1,1 0 0,0 0 0,0 0-1,-1 0 1,-1-1-13,-1-1 29,-1 1 1,0-1-1,0 1 0,0 1 1,0-1-1,0 1 0,-1-1 1,1 2-1,-5-1-29,-4-2 56,-47-8 120,-5 6 5,32 0-138,5 1-32,0 1-1,-15 1-10,-151 2 37,154 0-73,3 0-45,28 0 22,0-1-1,0 0 0,0 0 0,0-1 0,-6-2 60,-3-1-69,12 4 55,2 0-6,-1 0 1,1-1-1,-1 1 1,1-1-1,-3-1 20,-6-7-100,1-8-77,11 16 154,1 0 0,0-1 0,0 1 0,0-1 0,0 1 0,0-1 0,0 1 0,1-1 0,0 0 0,-1 1 0,1-1 0,0 0 0,0 1 0,0-1 0,1 0-1,-1 0 1,1 1 0,-1-1 0,1 1 0,0-1 0,0 1 0,1-3 23,5-12-92,1 4 37,-5 9 50,1 0 0,0 1 0,0 0-1,-1-1 1,2 1 0,-1 1 0,1-1 5,17-12-9,-6 2 10,-7 5 1,1 1 1,0 0-1,1 1 1,-1-1-3,0 2 13,-1 0 1,0-1-1,0-1 0,0 0 1,-1 0-1,2-3-13,22-16 18,-29 24-16,0 0 0,0 0 0,-1 0 0,1 0 0,-1 0 0,1 0 0,-1-1 0,0 1 0,0-1 0,0 0 0,-1 0 0,1 1 0,0-1 0,-1 0 0,0-1-2,2-3 35,-1 0-1,0 0 1,0 0-1,-1 0 1,0-1-1,0-2-34,-4-12 126,-6-8 58,8 26-177,-1 1 1,0-1-1,0 1 0,0 0 0,0 0 0,-1 0 0,0 0 0,1 0 0,-1 0 1,0 1-1,0-1 0,-1 1-7,-43-28 52,32 21-14,-17-13 57,25 17-63,1 0 0,0 1 1,-1 0-1,-7-3-32,-19-1 92,26 7-71,0-1 0,0 1 0,0-2 1,0 1-1,-5-3-21,-13-5 60,-15-1-60,8 2-28,29 8 27,0 0 0,0 0 0,-1 1 1,1-1-1,-1 1 0,1 0 1,0 0-1,-2 0 1,4 0 0,0 0 0,-1 0 0,1 0 0,0 0 0,-1 0 0,1 0 0,-1 0 0,1 0 0,0-1 0,-2 0 0,-1-2-19,0-2 48,2 2-22,-1 2-49,-1 0-38,-1 0-55,5-1-153,0 1 277,0 1 0,0-1-1,0 1 1,0-1 0,0 1-1,0-1 1,0 0-1,0 1 1,0-1 0,0 1-1,1-1 1,-1 1 0,0-1-1,0 1 1,1 0 0,-1-1-1,0 1 1,1-1 11,12-5-117,-10 5 102,3-1-1,1 0-16,0-1 0,1 1 0,-1 1 0,1-1 0,-1 1 0,7 0 32,-4 1-16,1-1 0,-1-1 0,0 1 0,6-3 16,10-2-26,24 1-49,0-6 27,-24 7 18,-8 1-13,-1 0-1,1-1 1,2-2 43,5-2-6,47-17 81,-68 24-65,0-1 0,-1 0 0,1 0-1,-1 0 1,1 0 0,-1 0 0,0-1-1,1-1-9,16-21 141,-19 23-130,5-6 61,0 0 20,-3 0 45,-3 2-8,-1-3 38,-6-8 125,-3-3-43,2 7-120,-1 3-36,-18-13 99,2-7-54,9 16-57,0 1 0,-14-9-81,-16-12 94,20 11-24,-7-5-37,-56-51-83,52 43 67,20 19 9,3 3-23,0 0 0,-8-5-3,-7-5-18,8-1-34,-9-11-76,24 22 48,3 11 23,-1 1 23,1 0-7,1-1-41,1-1-49,1-2-78,2 6-21,0 0 183,8 0 24,9 3 99,-11 2-37,3 1-32,3-3-85,-5-3-16,1 0 81,3 0 62,14 0 143,-20 0-161,-5 0-25,-1 0 1,0 0-1,0 0 0,0 0 0,1 0 1,-1 0-1,0-1 0,0 1 1,0 0-1,0-1 0,1 1 1,-1-1-1,0 1 0,0-1 0,0 1 1,0-1-1,0 0 0,0 0 1,0 1-1,0-1 0,-1 0 1,2-1-7,-1 0 10,0-1 0,0 0 1,0 1-1,0-1 0,0 0 1,0 0-1,-1 1 0,1-2-10,1-10 30,3-3 12,-3 10-30,0 1 1,0-1-1,-1 0 1,0 0-1,0 0 1,-1-4-13,0-65 66,0-57 156,0 82-163,-1 28-37,0 0 0,-6-20-22,4 23 12,1 0 1,0-17-13,2-24-42,0 0-108,0 22 50,0 12 19,0 17 34,0-27-185,0 26 159,0 12 64,1 0 1,-1 0-1,1 0 1,0 0-1,0 0 1,-1 0 0,1 0-1,0 0 1,0 0-1,0 0 1,0 0 0,0-1-1,0 1 1,0 0-1,1 0 9,27 16-143,-9-5 71,2 2-21,0-1 0,14 6 93,23 4-22,-40-12 22,-14-7 0,-1-2 0,1 1 0,-1 0 0,1-1 0,2 1 0,12 0 0,2-6 50,-9-2 26,0-4 44,11-18 288,-5 0-121,-11 12-192,0 0-32,-1-1-35,-1 0-35,34-101 129,-12 38-64,-10 26-78,-12 36 20,-1 0 0,-1 0 0,1-13 0,0 0 0,7-11 0,-8 20 0,2-8-26,6-2-33,-6 22 42,5-13-15,-8 1-36,-2 18 57,0 0 0,0 1 0,0-1 0,0 1 0,0-1 1,0 1-1,1-1 0,0 1 0,-1 0 0,2-3 11,-1 2-5,1 1 0,0-1 0,0 1 0,0-1 0,0 1 0,0-1 0,0 1 5,9-9-96,-11 11 94,0 0 0,0 0 1,0-1-1,0 1 0,1 0 0,-1 0 1,0 0-1,0 0 0,0 0 1,0 0-1,0 0 0,0-1 1,0 1-1,0 0 0,0 0 1,0 0-1,1 0 0,-1 0 1,0 0-1,0 0 0,0 0 1,0 0-1,0 0 0,0 0 1,1 0-1,-1 0 0,0 0 0,0 0 1,0 0-1,0 0 0,0 0 1,0 0-1,1 0 0,-1 0 1,0 0-1,0 0 0,0 0 1,0 0-1,0 0 0,0 0 1,0 0-1,1 0 0,-1 0 1,0 0-1,0 0 0,0 1 0,0-1 1,0 0-1,0 0 0,0 0 1,0 0-1,0 0 0,1 0 1,-1 0-1,0 1 0,0-1 1,0 0 1,4 4-31,0 0 13,0 0-1,0 0 1,0 0-1,-1 0 1,1 2 18,1 4-82,3 5-67,-1-4 87,6 15 66,-11-21 16,0 0 0,0-1-1,0 0 1,1 1-1,-1-1 1,1 0 0,0 0-1,0 0 1,0-1-1,1 1 1,0-1 0,2 3-20,5 1 22,11 8 26,-8-7 20,-13-8-61,0 1-1,1-1 0,-1 0 0,0 1 1,0-1-1,0 0 0,0 0 1,0 0-1,0 0 0,0 0 1,1 0-1,-1 0 0,0 0 1,1 0-7,1-2 9,1 1 0,0 0 0,-1-1 0,1 0 0,-1 0 0,0 0-9,5-2 23,6-3 29,0 0 0,0-1 1,-1 0-1,0-1 1,-1-1-1,8-7-52,-11 8 36,27-28 98,-14 12-77,-6 3-41,-2-2-40,35-86-56,-29 64 98,-1 6 12,2 11-22,-15 21 0,1-1 0,-2 0 0,3-5-8,-3 5 3,0 0 1,1 1-1,0 0 0,1-1-3,8-8-18,-5 6-31,0 2-46,-6 6-35,0 2 69,4 2 18,-8-1 26,3 0-52,0 3 47,9 16 49,-9-14-34,-1-1-1,0 0 1,1 0-1,0 0 1,2 3 7,-3-5-1,0 0 1,0 0 0,-1 0 0,1 1 0,-1-1 0,0 1-1,1-1 1,-1 1 0,0-1 0,-1 1 0,1 0 0,0-1-1,-1 1 1,1 0 0,-1 0 0,0-1 0,0 2 0,2 13 8,6 15 41,0-11 46,-7-20-87,0 1 0,1-1 0,-1 0 0,0 1 0,0-1 0,1 0-1,-1 0 1,0 0 0,1 0 0,-1 0 0,1 0 0,0-1 0,0 1-8,-1 0 4,0-1-1,0 1 1,0-1-1,0 0 1,0 1-1,0-1 1,0 0 0,-1 0-1,1 0 1,0 0-1,0 0 1,0 0-1,0 0 1,0 0-1,0 0 1,0 0-1,0-1 1,0 1 0,0 0-1,0-1 1,0 1-1,0 0 1,0-1-1,-1 1 1,2-1-4,6-13 21,17-5 59,-10-2-6,-11 15-37,0 0 1,1 1 0,-1-1-1,3 0-37,7-11 74,2-4-46,3-4-37,-14 19-5,0 0 0,1 0 0,0 1 1,3-3 13,2-1-13,0 0 0,-1-1 0,0 0 0,-1 0 1,6-9 12,13-14 0,-12 16 29,1 0 1,1 1-1,4-3-29,2 2-15,1 3-48,-23 14 48,-1-1-1,1 0 0,0 1 1,0-1-1,0 1 0,0 0 0,0-1 1,0 1-1,1 0 16,1 0-20,0 1 1,0-1-1,0 1 0,0 0 0,3 0 20,-5 0-8,-1 0-1,1 0 0,0-1 1,0 1-1,-1 0 0,1 0 1,0 1-1,-1-1 0,1 0 1,-1 0-1,0 1 0,1-1 1,-1 1-1,0-1 0,0 1 1,0 0-1,0-1 0,0 1 0,0 0 10,6 21-48,-4-11 72,-1-7-12,0-1 1,0 0-1,0 0 1,1 0 0,1 2-14,-2-3 6,0 0 0,0 0 1,-1 0-1,1 0 0,-1 0 0,1 1 1,-1 0-7,2 8 8,-2-8-14,0 0-1,0 0 1,0 0 0,0 0 0,1 0-1,0 0 1,0-1 0,0 1 0,1 1 6,0 0-7,0 1 0,-1-1 0,0 0 0,-1 0 0,2 4 7,-2-2 7,1-1 1,0 0-1,1 1 1,0-1 0,2 4-8,-4-8 6,0-1 1,0 1-1,0-1 1,0 0 0,1 1-1,-1-1 1,0 0-1,1 0 1,-1 0 0,1 0-1,-1 0 1,1 0-1,0 0 1,-1-1 0,1 1-1,0 0 1,-1-1-1,1 0 1,0 1-1,0-1 1,0 0 0,-1 0-1,2 0-6,17 0 103,4 0-5,-21 0-85,12-1 40,0-8-31,-6 3-17,6-5 4,0-1 1,0 0 0,11-13-10,-11 9-6,-1-1 0,0-1-1,2-4 7,-3 2-41,2 1-1,4-5 42,17-10-23,6-2 25,49-47 81,-86 77-85,2 1 0,-1 0 0,1 0 0,-1 1 0,4-2 2,35-15-47,-29 14 15,-1 0-1,0-1 0,-1-1 33,7-2-51,-19 10 49,1 0 1,0 0-1,-1 0 0,1 0 0,-1 1 0,1-1 1,0 1-1,0 0 0,-1 0 0,1 0 0,0 0 0,-1 1 1,1-1-1,0 1 0,-1-1 0,2 1 2,-1 1-9,1 0-1,-1 0 1,0 0-1,1 0 1,-1 0-1,0 1 1,0 0-1,0-1 1,-1 1-1,1 0 10,7 9 9,-2 0 35,6 13 15,1 13-47,6 12-35,-4-17-47,0-2 44,6 5 38,-13-22 22,1-1 0,11 10-34,-21-21 2,1-1 1,0 1-1,0 0 1,0-1-1,0 0 1,1 1-1,-1-1 1,0 0-1,0 0 1,1 0-1,-1 0 1,1-1-1,-1 1 1,1-1-1,-1 0 1,1 1-1,-1-1 1,1 0-1,-1 0 1,1 0-1,-1-1 1,1 1-3,13-1 51,-12 1-31,0 0 0,0-1 0,0 1 0,0-1 0,0 0 0,0 0 0,0-1 0,0 1 0,0-1 0,0 0 0,-1 0 0,2-1-20,15-7 48,-5 4-19,0-2 1,-1 0-1,0 0 1,0-2-30,8-8 46,9-7-19,1 2-52,-10 7-20,-1-1 1,-1 0 44,-6 4-2,0 2 0,0 0 0,1 0 1,15-7 1,-16 11-3,-8 5-2,0-1 1,0 0-1,-1 0 0,5-4 5,13-17-18,-7 7 10,-7 9 5,0 0 0,1 0 1,3-1 2,36-21 46,-12 7 38,-36 22-84,0 0-8,1 0 1,-1 0-1,1 0 0,0 0 0,-1 0 1,1 0-1,0 1 0,0-1 0,-1 0 0,2 1 8,-2 0-7,0 0 0,0 1-1,0-1 1,0 0 0,0 1-1,0-1 1,0 1 0,0-1-1,0 1 1,-1-1 0,1 1-1,0 0 1,0 0 0,0-1-1,-1 1 1,1 0 0,0 0 7,2 2-13,-1 0 1,1 0 0,-1 0 0,0 1 0,2 2 12,-1-1 6,-1 1 1,0-1 0,0 1 0,-1-1 0,1 1 0,-1 0-7,3 37 67,-4-15-80,0-27 11,0 31-58,0 17 48,0 33 30,0-80-20,0 0 0,0-1 0,0 1 0,0 0 0,1 0 0,-1-1 0,1 1 0,-1 0 0,1 0 0,0-1 0,-1 1 0,1-1 0,0 1 0,0-1 0,1 2 2,3 5 9,0 6 39,-4-14-45,0 1 1,0-1-1,0 0 1,-1 1-1,1-1 0,0 0 1,0 0-1,0 1 1,0-1-1,0 0 1,0 0-1,0 0 0,-1 0 1,2 0-4,5 0 34,-5 0-25,0 0-1,0 1 1,-1-1 0,1 0 0,0-1 0,0 1 0,-1 0 0,1 0 0,0-1 0,-1 1-1,1-1 1,0 1 0,-1-1 0,1 0 0,-1 0 0,1 0-9,7-6 21,-1 0 0,0 0 0,0-2-21,0 0 8,1 0 0,1 1 1,-1 0-1,5-3-8,30-11 5,-5-5-5,-18 15 2,1 2 1,0 1-3,27-13 43,-33 13-54,-6 4 0,0 0-1,0 0 1,8-2 11,9 3-61,-24 4 42,1 0-1,0 1 0,-1-1 1,1 1-1,-1 0 0,4 1 20,0 0-8,-1 0 0,1 1-1,0 0 1,-1 1 0,0 0-1,1 0 1,-2 0 0,1 0 0,0 2 8,28 33-4,4 5-41,-10-20-77,-21-18 110,-1-1-66,1-1-66,-1 1-64,0 0-60,0-1-60,0 1-58,0-1-55,2 2-302,0 0-110,1 0-107,-1-2-82,1-2-92,1-3-98,-1-1 173,0-2-54,2-3-275,7-5-753</inkml:trace>
  <inkml:trace contextRef="#ctx0" brushRef="#br6" timeOffset="-209480.47">13182 11821 4480,'0'-18'966,"0"9"-418,0 6-272,0 1-56,1 1-56,1 1-56,3 0-49,-1-2-64,-4 2-2,1-1 0,-1 1 0,1-1 1,-1 1-1,0-1 0,1 0 0,-1 1 0,0-1 1,1 1-1,-1-1 0,0 0 0,0 1 0,0-1 1,1 0-1,-1 1 0,0-1 0,0 0 1,0 0-1,0 1 0,0-1 0,0 0 0,0 1 7,-1-1-8,1 1 0,0-1-1,0 1 1,0-1 0,0 1-1,0-1 1,0 0 0,0 1-1,0-1 1,0 1 0,0-1-1,0 1 1,1-1 0,-1 1-1,0-1 1,0 1-1,0-1 1,1 1 0,-1 0-1,0-1 1,1 1 0,-1-1-1,0 1 1,1-1 0,-1 1-1,0 0 1,1-1 0,-1 1-1,1 0 1,-1 0-1,1-1 1,0 1 8,5-5-111,-3 0 53,0-1 36,4 1 68,-2 2 82,-3-5 82,-2 5 5,3 3 44,10 0 355</inkml:trace>
  <inkml:trace contextRef="#ctx0" brushRef="#br6" timeOffset="-207564.98">13265 11722 8896,'30'0'1818,"-27"0"-1316,-3 0 95,0 0-26,0 0 346,0-1-198,0-1-67,0 1-557,0-1 113,0 0 31,0-1 44,0-7 741,0 7-639,0-1-93,0 3-198,0-1-43,0 0 563,0 2-102,0-3-43,0 2-273,0 0-114,0 1-81,0-1-44,0-1-202,0 1 194,0 0 100,0 1 29,0-1 43,0 0 29,0 1 45,0-1 48,0 0 52,0 1 57,0-1 61,0 0 66,0 0 70,-3 1-181,-14 0 143,-1 0-119,0 0-102,-2 0-88,-4 0-53,0 0-76,-49 0-40,55 0-6,0 0 35,2 0 46,0 0 61,-12 1-67,1 1-1,-5 3-101,-20 1 101,-29-2 290,-36-5-391,36 1 153,-16-1-57,-90 1-3,108 3-26,-54 8 82,-2-5 11,-9 5 6,81-8-83,-140 13 239,-9 14 42,143-20-272,2 0-41,-57 3-1,74-9-9,1 2 1,-10 4-42,20-2 74,-15-1-74,14-2 49,-13 6-12,3-6-26,24 1 0,16-4-7,0 1 0,0-2-1,-1 0 1,-5 0-4,-3-1 0,4 0 0,-1 0 0,1 1 0,-3 1 0,-7 3 4,0 0 0,8-3 30,0-1 30,-1 0 44,-79-1 169,97 0-275,-1 0 1,1 0 0,-1 0-1,1 0 1,-1 1-1,1-1 1,-1 0-1,1 0 1,-1 0 0,1 0-1,0 0 1,-1-1-1,1 1 1,-1 0-1,1 0 1,-1 0 0,1 0-1,-1 0 1,1-1-1,0 1 1,-1 0 0,1 0-1,-1-1 1,1 1-1,0 0 1,-1-1-1,1 1 1,0 0 0,-1-1-1,1 1 1,0 0-1,0-1 1,-1 1-1,1-1 1,0 0-3,0 1 2,0 0 1,-1-1-1,1 1 0,0-1 0,0 1 1,0 0-1,-1-1 0,1 1 1,0 0-1,0-1 0,-1 1 0,1 0 1,0-1-1,-1 1 0,1 0 1,0 0-1,-1-1 0,1 1 0,0 0 1,-1 0-1,0 0-2,-2-1 2,0 0 1,-1 0-1,1 1 0,-1-1 1,1 1-1,-1 0 0,-1 0-2,-94 0-112,63 0 48,32 0 27,2-1 42,-1 1 45,-3 1 76,-9 5-2,-2 2-77,15-7-42,0-1 1,0 1-1,0-1 0,0 1 0,0-1 1,0 0-1,0 0 0,0 0 0,0 0 1,0 0-1,-1 0-5,-10-1 2,1 5-41,3 1 20,8-4 18,0 0-1,-1 0 1,1 0 0,-1-1 0,0 1-1,1 0 1,-1-1 0,0 1-1,1-1 1,-1 1 0,0-1 0,0 0-1,1 0 1,-1 0 1,-31 0 0,31 0 0,0 0 0,1 0 0,-1 0 0,1 1 0,-1-1 0,1 0 0,-1 1 0,1-1 0,-1 1 0,1-1 0,-16 11 0,16-10 0,-1-1 0,1 1 0,0-1 0,-1 1 0,1-1 0,-1 0 0,0 0 0,1 0 0,-1 0 0,1 0 0,1 0 0,-47 0 224,47 0-222,1 0 0,0 0-1,0 0 1,-1 0 0,1 0 0,0 0 0,-1 0-1,1-1 1,0 1 0,0 0 0,-1 0-1,1-1 1,-1 1 0,1 0 0,0-1-2,7-13 5,-5 12-5,0 0 0,0 0 0,1 0 0,-1 1 0,0-1 0,1 1 0,-1 0 0,1 0 0,0 0 0,-1 0 0,3 0 0,-1 1 0,1-2 0,-1 1 0,1 0 0,-1-1 0,0 0 0,0-1 0,0 1 0,4-4 0,19-19 8,-22 18 2,1 0 0,1 1 0,-1 0 0,6-3-10,9-4-3,-13 9-13,0-1-1,0-1 1,-1 0 0,0 0-1,0 0 1,0-1 16,-1 0-3,1 0-1,0 1 1,1 0 0,0 1 0,0-1 0,0 2 0,3-2 3,0 0 0,40-21-21,6 5-6,-16-6 22,-33 23-1,0 1 0,1 0 0,9-2 6,-9 2-22,0 1-1,-1-1 1,9-5 22,-12 5-4,1-1 1,-1 0 0,0 0-1,0 0 1,-1-1-1,3-3 4,11-12 40,6 1 37,4 2-91,-25 16 5,0 0-1,1 0 1,-1 0 0,1 0-1,0 1 1,0 0 0,-1 0 0,1 0-1,0 0 1,1 1 9,-4 0-3,0-1-1,0 1 1,1 0-1,-1-1 1,0 0-1,0 1 1,0-1-1,0 0 1,1 0 3,-2 0-3,0 1 1,-1-1 0,1 1 0,0-1 0,0 1-1,0 0 1,0-1 0,0 1 0,0 0 0,0 0 0,0 0-1,0 0 1,0 0 0,0 0 0,0 0 0,0 0 2,-1 0-4,1 1 0,0-1 0,-1 1 0,1-1 0,0 1 1,-1-1-1,1 1 0,-1-1 0,1 1 0,-1-1 0,1 1 1,-1 0-1,0-1 0,1 1 0,-1 0 0,1 0 4,-1 1-10,1 0 0,0 0 0,-1 0 0,1 0 1,-1 0-1,0 0 0,0 0 0,0 0 0,0 0 0,0 1 0,0-1 10,-1 9-8,2 15 16,0 28-43,-5-21 88,3-29-42,-7 28 45,6-23-57,1 0 0,0 0 0,0 8 1,1-6-1,-1-1 0,0 0-1,-1 0 1,0 0 0,-1 2 1,1-3 0,0 0 0,0 0 1,1 0-1,1 1 0,-1 0 0,0 16 2,1-14 1,0 1 0,1 10-3,0-19 0,0 1 0,0-1-1,0 0 1,0 1 0,1-1-1,-1 0 1,1 0 0,0 0-1,3 3 1,6 16 1,-10-17 7,0-1 1,0 0-1,0 1 1,0-1-1,-1 6-8,0-6-4,0 0 1,0-1-1,1 1 0,0-1 0,-1 1 1,1-1-1,1 1 0,-1-1 0,2 4 4,2 7-9,3 15 7,2 12 1,-8-9 47,-3-20-59,2 12-19,-1-24 32,0 0 0,0-1 1,0 1-1,1-1 0,-1 1 0,0-1 1,0 1-1,0-1 0,1 1 0,-1-1 0,0 1 1,1-1-1,-1 0 0,0 1 0,1-1 1,-1 1-1,1-1 0,-1 0 0,1 1 1,-1-1-1,1 0 0,-1 1 0,1-1 1,-1 0-1,1 0 0,-1 0 0,1 1 1,-1-1-1,1 0 0,-1 0 0,1 0 1,-1 0-1,1 0 0,2 0 58,-3 0 28,0 5 9,0 2-37,0-3 50,-3-4-124,0 1 26,2-1-8,-6-5 24,-12-4 27,5 6 11,11 3-75,1 0-16,-9 0 33,8 0 31,3 0-64,0 0-63,0 0-17,-3 0 59,-8 0 32,8 0 48,3 0-48,0 0 0,0 0 59,0 0 5,0 0 26,0 0-20,0-3 20,0 0-55,1 1-16,-1 0 0,0 0-1,0 0 1,0 0 0,0 0-1,-1 0 1,1 0 0,0 0-1,-1 0 1,1 0-1,-2-1-2,-2 1 8,-3-4 6,3-7-8,4 11-6,-1-1 0,1 1 0,-1-1 0,0 1 0,0 0 0,0-1-1,0 1 1,0 0 0,-1 0 0,1 0 0,-1 0 0,-1-2 0,1 2 0,-13-14 0,-1 1 0,0 1 0,-2 0 0,-17-11 0,-93-52 91,92 57-96,-11 1-45,9 5 9,5 4 5,-3 2-101,4 1-69,3-1-93,-5-1-203,20 6 223,7 2 75,0 0-49,-1 0-58,1 1-70,0-1 4,1 1-61,-1 0-67,0-1-73,0 1-79,0 0-84,-1 0-91,1 0-96,0 0-140,0 0-109,-1 0-340,-3 0-875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9T20:43:01.857"/>
    </inkml:context>
    <inkml:brush xml:id="br0">
      <inkml:brushProperty name="width" value="0.2" units="cm"/>
      <inkml:brushProperty name="height" value="0.2" units="cm"/>
      <inkml:brushProperty name="ignorePressure" value="1"/>
    </inkml:brush>
  </inkml:definitions>
  <inkml:trace contextRef="#ctx0" brushRef="#br0">80 1,'0'14,"1"10,0 0,-2 1,-1-1,-1 0,0 0,-2-1,-1 1,-1-1,-6 13,8-22,0 0,1 1,1-1,1 1,0 0,1 0,0 0,2 14,0-12,-2 0,0 1,0-1,-2 0,0 0,-1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3FB4A-5B68-4DA2-B7E9-35E2B9C07CB6}" type="datetimeFigureOut">
              <a:rPr lang="en-US" smtClean="0"/>
              <a:t>8/28/2023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9352F-E6E4-4B28-9944-5689577030BF}" type="slidenum">
              <a:rPr lang="en-US" smtClean="0"/>
              <a:t>‹#›</a:t>
            </a:fld>
            <a:endParaRPr lang="en-US"/>
          </a:p>
        </p:txBody>
      </p:sp>
    </p:spTree>
    <p:extLst>
      <p:ext uri="{BB962C8B-B14F-4D97-AF65-F5344CB8AC3E}">
        <p14:creationId xmlns:p14="http://schemas.microsoft.com/office/powerpoint/2010/main" val="311819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braskalegislature.gov/FloorDocs/105/PDF/Slip/LB33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ebraskalegislature.gov/laws/statutes.php?statute=13-506"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ebraskalegislature.gov/FloorDocs/106/PDF/Slip/LB82.pdf" TargetMode="External"/><Relationship Id="rId5" Type="http://schemas.openxmlformats.org/officeDocument/2006/relationships/hyperlink" Target="https://nebraskalegislature.gov/FloorDocs/100/PDF/Slip/LB277.pdf" TargetMode="External"/><Relationship Id="rId4" Type="http://schemas.openxmlformats.org/officeDocument/2006/relationships/hyperlink" Target="https://nebraskalegislature.gov/laws/statutes.php?statute=39-212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ads.nebraska.gov/travel/map-librar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mailto:DOR.BLSHelp@nebraska.gov"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8-25-2023  MD Revised presentation to recombine one and six with budgeting accounting and inventory and added another section to stress the required annual certification.  Shuffled around some slides to make the presentation flow better and to stress the </a:t>
            </a:r>
            <a:r>
              <a:rPr lang="en-US" i="1"/>
              <a:t>annual cert.</a:t>
            </a:r>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2519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AEA96DC-DF08-4722-BB7C-3706B128EBCC}"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0"/>
              <a:cs typeface="+mn-cs"/>
            </a:endParaRPr>
          </a:p>
        </p:txBody>
      </p:sp>
      <p:sp>
        <p:nvSpPr>
          <p:cNvPr id="48131" name="Rectangle 2"/>
          <p:cNvSpPr>
            <a:spLocks noGrp="1" noRot="1" noChangeAspect="1" noChangeArrowheads="1" noTextEdit="1"/>
          </p:cNvSpPr>
          <p:nvPr>
            <p:ph type="sldImg"/>
          </p:nvPr>
        </p:nvSpPr>
        <p:spPr>
          <a:xfrm>
            <a:off x="1152525" y="682625"/>
            <a:ext cx="4552950"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10/13/2021 added web link</a:t>
            </a:r>
          </a:p>
          <a:p>
            <a:pPr eaLnBrk="1" hangingPunct="1"/>
            <a:r>
              <a:rPr lang="en-US" i="1"/>
              <a:t>4/19/2021 Added slide per 4/18/2021 phone conversation with LeMoyne Schulz.   </a:t>
            </a:r>
          </a:p>
          <a:p>
            <a:pPr eaLnBrk="1" hangingPunct="1"/>
            <a:endParaRPr lang="en-US"/>
          </a:p>
          <a:p>
            <a:pPr eaLnBrk="1" hangingPunct="1"/>
            <a:r>
              <a:rPr lang="en-US" b="1"/>
              <a:t>PIQ30</a:t>
            </a:r>
          </a:p>
          <a:p>
            <a:pPr eaLnBrk="1" hangingPunct="1"/>
            <a:endParaRPr lang="en-US"/>
          </a:p>
          <a:p>
            <a:pPr algn="l"/>
            <a:r>
              <a:rPr lang="en-US" b="0" i="0">
                <a:solidFill>
                  <a:srgbClr val="212529"/>
                </a:solidFill>
                <a:effectLst/>
                <a:latin typeface="-apple-system"/>
              </a:rPr>
              <a:t>39-1503.</a:t>
            </a:r>
          </a:p>
          <a:p>
            <a:pPr algn="l"/>
            <a:r>
              <a:rPr lang="en-US" b="0" i="0">
                <a:solidFill>
                  <a:srgbClr val="212529"/>
                </a:solidFill>
                <a:effectLst/>
                <a:latin typeface="-apple-system"/>
              </a:rPr>
              <a:t>Highway superintendent or road unit system counties; county boards; duties.</a:t>
            </a:r>
          </a:p>
          <a:p>
            <a:pPr algn="just"/>
            <a:r>
              <a:rPr lang="en-US" b="0" i="0">
                <a:solidFill>
                  <a:srgbClr val="212529"/>
                </a:solidFill>
                <a:effectLst/>
                <a:latin typeface="-apple-system"/>
              </a:rPr>
              <a:t>It shall be the duty of the county board in commissioner-type counties having a county highway superintendent and in township-type counties having adopted a county road unit system to:</a:t>
            </a:r>
          </a:p>
          <a:p>
            <a:pPr algn="just"/>
            <a:r>
              <a:rPr lang="en-US" b="0" i="0">
                <a:solidFill>
                  <a:srgbClr val="212529"/>
                </a:solidFill>
                <a:effectLst/>
                <a:latin typeface="-apple-system"/>
              </a:rPr>
              <a:t>(1) Give notice to the public of the date set for public hearings upon the proposed county highway program of the county highway superintendent for the forthcoming year by publication once a week for three consecutive weeks in a legal newspaper published in the county or, if none is published in the county, in a legal newspaper of general circulation in the county. The notice shall clearly state the purpose, time, and place of such public hearings;</a:t>
            </a:r>
          </a:p>
          <a:p>
            <a:pPr algn="just"/>
            <a:r>
              <a:rPr lang="en-US" b="0" i="0">
                <a:solidFill>
                  <a:srgbClr val="212529"/>
                </a:solidFill>
                <a:effectLst/>
                <a:latin typeface="-apple-system"/>
              </a:rPr>
              <a:t>(2) Adopt a county highway annual program no later than March 1 of each year which shall include a schedule of construction, repair, and maintenance projects and the order of priority of such projects to be undertaken and carried out by the county and a list of equipment to be purchased and the priority of such purchases, within the limits of the estimated funds available during the next twelve months;</a:t>
            </a:r>
          </a:p>
          <a:p>
            <a:pPr algn="just"/>
            <a:r>
              <a:rPr lang="en-US" b="0" i="0">
                <a:solidFill>
                  <a:srgbClr val="212529"/>
                </a:solidFill>
                <a:effectLst/>
                <a:latin typeface="-apple-system"/>
              </a:rPr>
              <a:t>(3) Adopt standards to be applied in road and bridge repair, maintenance, and construction;</a:t>
            </a:r>
          </a:p>
          <a:p>
            <a:pPr algn="just"/>
            <a:r>
              <a:rPr lang="en-US" b="0" i="0">
                <a:solidFill>
                  <a:srgbClr val="212529"/>
                </a:solidFill>
                <a:effectLst/>
                <a:latin typeface="-apple-system"/>
              </a:rPr>
              <a:t>(4) Advertise for and take and let bids for all or any portion of the county road work when letting bids, except that when the Department of Transportation takes bids on behalf of the county, the county shall have authority to permit such bids to be taken and let at the offices of the department in Lincoln, Nebraska; and</a:t>
            </a:r>
          </a:p>
          <a:p>
            <a:pPr algn="just"/>
            <a:r>
              <a:rPr lang="en-US" b="0" i="0">
                <a:solidFill>
                  <a:srgbClr val="212529"/>
                </a:solidFill>
                <a:effectLst/>
                <a:latin typeface="-apple-system"/>
              </a:rPr>
              <a:t>(5) Cause investigations, studies, and inspections to be made, hold public hearings, and do all other things necessary to carry out the duties imposed upon it by law.</a:t>
            </a:r>
          </a:p>
          <a:p>
            <a:pPr algn="l"/>
            <a:r>
              <a:rPr lang="en-US" b="0" i="0">
                <a:solidFill>
                  <a:srgbClr val="212529"/>
                </a:solidFill>
                <a:effectLst/>
                <a:latin typeface="-apple-system"/>
              </a:rPr>
              <a:t>Source</a:t>
            </a:r>
          </a:p>
          <a:p>
            <a:pPr algn="l">
              <a:buFont typeface="Arial" panose="020B0604020202020204" pitchFamily="34" charset="0"/>
              <a:buChar char="•"/>
            </a:pPr>
            <a:r>
              <a:rPr lang="en-US" b="0" i="0">
                <a:solidFill>
                  <a:srgbClr val="212529"/>
                </a:solidFill>
                <a:effectLst/>
                <a:latin typeface="-apple-system"/>
              </a:rPr>
              <a:t>Laws 1957, c. 155, art. II, § 3, p. 514;</a:t>
            </a:r>
          </a:p>
          <a:p>
            <a:pPr algn="l">
              <a:buFont typeface="Arial" panose="020B0604020202020204" pitchFamily="34" charset="0"/>
              <a:buChar char="•"/>
            </a:pPr>
            <a:r>
              <a:rPr lang="en-US" b="0" i="0">
                <a:solidFill>
                  <a:srgbClr val="212529"/>
                </a:solidFill>
                <a:effectLst/>
                <a:latin typeface="-apple-system"/>
              </a:rPr>
              <a:t>Laws 1969, c. 333, § 3, p. 1190;</a:t>
            </a:r>
          </a:p>
          <a:p>
            <a:pPr algn="l">
              <a:buFont typeface="Arial" panose="020B0604020202020204" pitchFamily="34" charset="0"/>
              <a:buChar char="•"/>
            </a:pPr>
            <a:r>
              <a:rPr lang="en-US" b="0" i="0">
                <a:solidFill>
                  <a:srgbClr val="212529"/>
                </a:solidFill>
                <a:effectLst/>
                <a:latin typeface="-apple-system"/>
              </a:rPr>
              <a:t>Laws 1986, LB 960, § 28;</a:t>
            </a:r>
          </a:p>
          <a:p>
            <a:pPr algn="l">
              <a:buFont typeface="Arial" panose="020B0604020202020204" pitchFamily="34" charset="0"/>
              <a:buChar char="•"/>
            </a:pPr>
            <a:r>
              <a:rPr lang="en-US" b="0" i="0" u="none" strike="noStrike">
                <a:solidFill>
                  <a:srgbClr val="8F6F38"/>
                </a:solidFill>
                <a:effectLst/>
                <a:latin typeface="-apple-system"/>
                <a:hlinkClick r:id="rId3"/>
              </a:rPr>
              <a:t>Laws 2017, LB339, § 140.</a:t>
            </a:r>
            <a:endParaRPr lang="en-US" b="0" i="0">
              <a:solidFill>
                <a:srgbClr val="212529"/>
              </a:solidFill>
              <a:effectLst/>
              <a:latin typeface="-apple-system"/>
            </a:endParaRPr>
          </a:p>
          <a:p>
            <a:pPr eaLnBrk="1" hangingPunct="1"/>
            <a:endParaRPr lang="en-US"/>
          </a:p>
        </p:txBody>
      </p:sp>
    </p:spTree>
    <p:extLst>
      <p:ext uri="{BB962C8B-B14F-4D97-AF65-F5344CB8AC3E}">
        <p14:creationId xmlns:p14="http://schemas.microsoft.com/office/powerpoint/2010/main" val="212510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10/13/2021 Added web link </a:t>
            </a:r>
          </a:p>
          <a:p>
            <a:r>
              <a:rPr lang="en-US" i="1"/>
              <a:t>8/13/2019 Updated by adding notes. </a:t>
            </a:r>
          </a:p>
          <a:p>
            <a:endParaRPr lang="en-US"/>
          </a:p>
          <a:p>
            <a:r>
              <a:rPr lang="en-US" i="1"/>
              <a:t>What will your jurisdiction present to the public?  May need to have a high-level discussion about that!  </a:t>
            </a:r>
          </a:p>
          <a:p>
            <a:r>
              <a:rPr lang="en-US" i="1"/>
              <a:t>Maybe your jurisdiction’s attorney needs to be involved</a:t>
            </a:r>
            <a:r>
              <a:rPr lang="en-US"/>
              <a:t>.  </a:t>
            </a:r>
          </a:p>
          <a:p>
            <a:endParaRPr lang="en-US"/>
          </a:p>
          <a:p>
            <a:r>
              <a:rPr lang="en-US"/>
              <a:t>Old NBCS Forms</a:t>
            </a:r>
          </a:p>
          <a:p>
            <a:r>
              <a:rPr lang="en-US"/>
              <a:t>7 – Work/Project Form</a:t>
            </a:r>
          </a:p>
          <a:p>
            <a:r>
              <a:rPr lang="en-US"/>
              <a:t>8 – List of Works/Projects in One-Year Plan</a:t>
            </a:r>
          </a:p>
          <a:p>
            <a:r>
              <a:rPr lang="en-US"/>
              <a:t>9 –  List of Works/Projects in Six-Year Plan</a:t>
            </a:r>
          </a:p>
          <a:p>
            <a:r>
              <a:rPr lang="en-US"/>
              <a:t>10 – Work/Project Form for Revisions to One-Year Plan</a:t>
            </a:r>
          </a:p>
          <a:p>
            <a:r>
              <a:rPr lang="en-US"/>
              <a:t>11 – List of Previous Year’s Improvements and their status</a:t>
            </a:r>
          </a:p>
          <a:p>
            <a:endParaRPr lang="en-US"/>
          </a:p>
          <a:p>
            <a:r>
              <a:rPr lang="en-US"/>
              <a:t>There was also the project numbering system</a:t>
            </a:r>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11</a:t>
            </a:fld>
            <a:endParaRPr lang="en-US"/>
          </a:p>
        </p:txBody>
      </p:sp>
    </p:spTree>
    <p:extLst>
      <p:ext uri="{BB962C8B-B14F-4D97-AF65-F5344CB8AC3E}">
        <p14:creationId xmlns:p14="http://schemas.microsoft.com/office/powerpoint/2010/main" val="342830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39-2101 “</a:t>
            </a:r>
            <a:r>
              <a:rPr lang="en-US" sz="1200" b="0" i="0" kern="1200">
                <a:solidFill>
                  <a:schemeClr val="tx1"/>
                </a:solidFill>
                <a:effectLst/>
                <a:latin typeface="+mn-lt"/>
                <a:ea typeface="+mn-ea"/>
                <a:cs typeface="+mn-cs"/>
              </a:rPr>
              <a:t>Such management will provide citizens the opportunity to know how each governmental entity intends to spend its highway money, and to determine its performance when measured against its plans.”</a:t>
            </a:r>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12</a:t>
            </a:fld>
            <a:endParaRPr lang="en-US"/>
          </a:p>
        </p:txBody>
      </p:sp>
    </p:spTree>
    <p:extLst>
      <p:ext uri="{BB962C8B-B14F-4D97-AF65-F5344CB8AC3E}">
        <p14:creationId xmlns:p14="http://schemas.microsoft.com/office/powerpoint/2010/main" val="400925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AEA96DC-DF08-4722-BB7C-3706B128EBCC}"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0"/>
              <a:cs typeface="+mn-cs"/>
            </a:endParaRPr>
          </a:p>
        </p:txBody>
      </p:sp>
      <p:sp>
        <p:nvSpPr>
          <p:cNvPr id="48131" name="Rectangle 2"/>
          <p:cNvSpPr>
            <a:spLocks noGrp="1" noRot="1" noChangeAspect="1" noChangeArrowheads="1" noTextEdit="1"/>
          </p:cNvSpPr>
          <p:nvPr>
            <p:ph type="sldImg"/>
          </p:nvPr>
        </p:nvSpPr>
        <p:spPr>
          <a:xfrm>
            <a:off x="1152525" y="682625"/>
            <a:ext cx="4552950"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10/13/2021 added web link</a:t>
            </a:r>
          </a:p>
          <a:p>
            <a:pPr eaLnBrk="1" hangingPunct="1"/>
            <a:r>
              <a:rPr lang="en-US" i="1"/>
              <a:t>8/11/2021 Added “to One-Year Plan!”</a:t>
            </a:r>
          </a:p>
          <a:p>
            <a:pPr eaLnBrk="1" hangingPunct="1"/>
            <a:r>
              <a:rPr lang="en-US" i="1"/>
              <a:t>4/19/2021 Added slide per 4/18/2021 phone conversation with LeMoyne Schulz regarding Scotts Bluff County situation (County Board member wanted to change project after plan/program had already been adopted). </a:t>
            </a:r>
          </a:p>
          <a:p>
            <a:pPr eaLnBrk="1" hangingPunct="1"/>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PI-Q29, PIVQ3</a:t>
            </a:r>
          </a:p>
          <a:p>
            <a:pPr eaLnBrk="1" hangingPunct="1"/>
            <a:endParaRPr lang="en-US" i="1"/>
          </a:p>
          <a:p>
            <a:pPr eaLnBrk="1" hangingPunct="1"/>
            <a:r>
              <a:rPr lang="en-US" i="0"/>
              <a:t>What is a revision?  Check with County Attorney.  </a:t>
            </a:r>
          </a:p>
          <a:p>
            <a:pPr eaLnBrk="1" hangingPunct="1"/>
            <a:endParaRPr lang="en-US"/>
          </a:p>
          <a:p>
            <a:pPr algn="l"/>
            <a:r>
              <a:rPr lang="en-US" b="0" i="0">
                <a:solidFill>
                  <a:srgbClr val="212529"/>
                </a:solidFill>
                <a:effectLst/>
                <a:latin typeface="-apple-system"/>
              </a:rPr>
              <a:t>39-2119.</a:t>
            </a:r>
          </a:p>
          <a:p>
            <a:pPr algn="l"/>
            <a:r>
              <a:rPr lang="en-US" b="0" i="0">
                <a:solidFill>
                  <a:srgbClr val="212529"/>
                </a:solidFill>
                <a:effectLst/>
                <a:latin typeface="-apple-system"/>
              </a:rPr>
              <a:t>Counties and municipalities; plan or program for specific improvements; hearing; duty to certify compliance; penalty; funds placed in escrow.</a:t>
            </a:r>
          </a:p>
          <a:p>
            <a:pPr algn="just"/>
            <a:r>
              <a:rPr lang="en-US" b="0" i="0">
                <a:solidFill>
                  <a:srgbClr val="212529"/>
                </a:solidFill>
                <a:effectLst/>
                <a:latin typeface="-apple-system"/>
              </a:rPr>
              <a:t>Each county and municipality shall annually develop, adopt, and maintain as a public record, a one-year plan or program for specific highway, road, or street improvements for the current year. No such plan or program, or revision to such plan or program, shall be adopted until after a public hearing thereon and its approval by the governing body. Each county and municipality shall schedule and hold the public hearing each year, and such hearing may be held prior to or in conjunction with that entity's annual public hearing on its proposed budget statement in any year such budget statement hearing is held pursuant to section </a:t>
            </a:r>
            <a:r>
              <a:rPr lang="en-US" b="0" i="0" u="none" strike="noStrike">
                <a:solidFill>
                  <a:srgbClr val="8F6F38"/>
                </a:solidFill>
                <a:effectLst/>
                <a:latin typeface="-apple-system"/>
                <a:hlinkClick r:id="rId3"/>
              </a:rPr>
              <a:t>13-506</a:t>
            </a:r>
            <a:r>
              <a:rPr lang="en-US" b="0" i="0">
                <a:solidFill>
                  <a:srgbClr val="212529"/>
                </a:solidFill>
                <a:effectLst/>
                <a:latin typeface="-apple-system"/>
              </a:rPr>
              <a:t>. Each county and municipality shall annually certify compliance with the requirements of this section to the Board of Public Roads Classifications and Standards using the certification form developed by the board pursuant to section </a:t>
            </a:r>
            <a:r>
              <a:rPr lang="en-US" b="0" i="0" u="none" strike="noStrike">
                <a:solidFill>
                  <a:srgbClr val="8F6F38"/>
                </a:solidFill>
                <a:effectLst/>
                <a:latin typeface="-apple-system"/>
                <a:hlinkClick r:id="rId4"/>
              </a:rPr>
              <a:t>39-2120</a:t>
            </a:r>
            <a:r>
              <a:rPr lang="en-US" b="0" i="0">
                <a:solidFill>
                  <a:srgbClr val="212529"/>
                </a:solidFill>
                <a:effectLst/>
                <a:latin typeface="-apple-system"/>
              </a:rPr>
              <a:t>. If any county or municipality shall fail to comply with the provisions of this section, the board shall so notify the local governing board, the Governor, and the State Treasurer, who shall suspend distribution of any highway-user revenue allocated to such county or municipality until there has been compliance. Such funds shall be held in escrow for six months until the county or municipality complies. If the county or municipality complies within the six-month period it shall receive the money in escrow, but after six months, if the county or municipality fails to comply, the money in the escrow account shall be lost to the county or municipality and shall be distributed to other counties or municipalities, as appropriate, in the manner provided by law for allocation of highway-user revenue.</a:t>
            </a:r>
          </a:p>
          <a:p>
            <a:pPr algn="l"/>
            <a:r>
              <a:rPr lang="en-US" b="0" i="0">
                <a:solidFill>
                  <a:srgbClr val="212529"/>
                </a:solidFill>
                <a:effectLst/>
                <a:latin typeface="-apple-system"/>
              </a:rPr>
              <a:t>Source</a:t>
            </a:r>
          </a:p>
          <a:p>
            <a:pPr algn="l">
              <a:buFont typeface="Arial" panose="020B0604020202020204" pitchFamily="34" charset="0"/>
              <a:buChar char="•"/>
            </a:pPr>
            <a:r>
              <a:rPr lang="en-US" b="0" i="0">
                <a:solidFill>
                  <a:srgbClr val="212529"/>
                </a:solidFill>
                <a:effectLst/>
                <a:latin typeface="-apple-system"/>
              </a:rPr>
              <a:t>Laws 1969, c. 312, § 19, p. 1126;</a:t>
            </a:r>
          </a:p>
          <a:p>
            <a:pPr algn="l">
              <a:buFont typeface="Arial" panose="020B0604020202020204" pitchFamily="34" charset="0"/>
              <a:buChar char="•"/>
            </a:pPr>
            <a:r>
              <a:rPr lang="en-US" b="0" i="0">
                <a:solidFill>
                  <a:srgbClr val="212529"/>
                </a:solidFill>
                <a:effectLst/>
                <a:latin typeface="-apple-system"/>
              </a:rPr>
              <a:t>Laws 1971, LB 100, § 8;</a:t>
            </a:r>
          </a:p>
          <a:p>
            <a:pPr algn="l">
              <a:buFont typeface="Arial" panose="020B0604020202020204" pitchFamily="34" charset="0"/>
              <a:buChar char="•"/>
            </a:pPr>
            <a:r>
              <a:rPr lang="en-US" b="0" i="0">
                <a:solidFill>
                  <a:srgbClr val="212529"/>
                </a:solidFill>
                <a:effectLst/>
                <a:latin typeface="-apple-system"/>
              </a:rPr>
              <a:t>Laws 1973, LB 137, § 2;</a:t>
            </a:r>
          </a:p>
          <a:p>
            <a:pPr algn="l">
              <a:buFont typeface="Arial" panose="020B0604020202020204" pitchFamily="34" charset="0"/>
              <a:buChar char="•"/>
            </a:pPr>
            <a:r>
              <a:rPr lang="en-US" b="0" i="0">
                <a:solidFill>
                  <a:srgbClr val="212529"/>
                </a:solidFill>
                <a:effectLst/>
                <a:latin typeface="-apple-system"/>
              </a:rPr>
              <a:t>Laws 1976, LB 724, § 5;</a:t>
            </a:r>
          </a:p>
          <a:p>
            <a:pPr algn="l">
              <a:buFont typeface="Arial" panose="020B0604020202020204" pitchFamily="34" charset="0"/>
              <a:buChar char="•"/>
            </a:pPr>
            <a:r>
              <a:rPr lang="en-US" b="0" i="0" u="none" strike="noStrike">
                <a:solidFill>
                  <a:srgbClr val="8F6F38"/>
                </a:solidFill>
                <a:effectLst/>
                <a:latin typeface="-apple-system"/>
                <a:hlinkClick r:id="rId5"/>
              </a:rPr>
              <a:t>Laws 2007, LB277, § 3;</a:t>
            </a:r>
            <a:endParaRPr lang="en-US" b="0" i="0">
              <a:solidFill>
                <a:srgbClr val="212529"/>
              </a:solidFill>
              <a:effectLst/>
              <a:latin typeface="-apple-system"/>
            </a:endParaRPr>
          </a:p>
          <a:p>
            <a:pPr algn="l">
              <a:buFont typeface="Arial" panose="020B0604020202020204" pitchFamily="34" charset="0"/>
              <a:buChar char="•"/>
            </a:pPr>
            <a:r>
              <a:rPr lang="en-US" b="0" i="0" u="none" strike="noStrike">
                <a:solidFill>
                  <a:srgbClr val="8F6F38"/>
                </a:solidFill>
                <a:effectLst/>
                <a:latin typeface="-apple-system"/>
                <a:hlinkClick r:id="rId6"/>
              </a:rPr>
              <a:t>Laws 2019, LB82, § 9.</a:t>
            </a:r>
            <a:endParaRPr lang="en-US" b="0" i="0">
              <a:solidFill>
                <a:srgbClr val="212529"/>
              </a:solidFill>
              <a:effectLst/>
              <a:latin typeface="-apple-system"/>
            </a:endParaRPr>
          </a:p>
          <a:p>
            <a:pPr eaLnBrk="1" hangingPunct="1"/>
            <a:endParaRPr lang="en-US"/>
          </a:p>
        </p:txBody>
      </p:sp>
    </p:spTree>
    <p:extLst>
      <p:ext uri="{BB962C8B-B14F-4D97-AF65-F5344CB8AC3E}">
        <p14:creationId xmlns:p14="http://schemas.microsoft.com/office/powerpoint/2010/main" val="417395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10/11/2021 Updated – changed OneAndSix to One-Year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9/8/2019 Updated – per LB82</a:t>
            </a:r>
          </a:p>
          <a:p>
            <a:endParaRPr lang="en-US"/>
          </a:p>
          <a:p>
            <a:r>
              <a:rPr lang="en-US"/>
              <a:t>You know the annual OneAndSix process and the forms to submit.  What about if something comes up after you submit the OneAndSix?  Say, there is an emergency (a flood).  Or additional funding is available and you want to advance a project?  </a:t>
            </a:r>
          </a:p>
          <a:p>
            <a:endParaRPr lang="en-US"/>
          </a:p>
          <a:p>
            <a:r>
              <a:rPr lang="en-US" strike="sngStrike"/>
              <a:t>You need to submit a Notification of Revision of your One-Year Plan to the NBCS.  </a:t>
            </a:r>
            <a:r>
              <a:rPr lang="en-US" i="1" strike="sngStrike"/>
              <a:t>You don’t have to wait for their approval, just submit it.  </a:t>
            </a:r>
            <a:r>
              <a:rPr lang="en-US" strike="sngStrike"/>
              <a:t>The resolution of adoption, the work/project form and the two maps.  </a:t>
            </a:r>
          </a:p>
          <a:p>
            <a:endParaRPr lang="en-US"/>
          </a:p>
          <a:p>
            <a:r>
              <a:rPr lang="en-US"/>
              <a:t>So, if flooding occurs, and you have a bridge or culvert washed out, your Board or Council can meet, declare an emergency, and adopt the One-Year Plan revision.  </a:t>
            </a:r>
            <a:r>
              <a:rPr lang="en-US" strike="sngStrike"/>
              <a:t>Send the forms in and proceed.  </a:t>
            </a:r>
            <a:r>
              <a:rPr lang="en-US"/>
              <a:t>In the case of flooding, besides local funding, there are other possibilities such as FEMA and FHWA.  You will also need to get the usual approvals – of course, the Board or Council action starts it, but also permits (Floodplain Administrator, Corps of Engineers, FEMA, FHWA, and if there is any request for a relaxation of standards that must come to the NBCS prior to any construction!).  </a:t>
            </a:r>
          </a:p>
          <a:p>
            <a:endParaRPr lang="en-US"/>
          </a:p>
          <a:p>
            <a:r>
              <a:rPr lang="en-US"/>
              <a:t>Part IV Q9</a:t>
            </a:r>
          </a:p>
          <a:p>
            <a:r>
              <a:rPr lang="en-US" sz="1200" kern="1200">
                <a:solidFill>
                  <a:schemeClr val="tx1"/>
                </a:solidFill>
                <a:effectLst/>
                <a:latin typeface="+mn-lt"/>
                <a:ea typeface="+mn-ea"/>
                <a:cs typeface="+mn-cs"/>
              </a:rPr>
              <a:t>During heavy April rains a bridge, on a road/street with a National Functional Classification of Local, was severely damaged by flooding and needs to be fixed or replaced as soon as possible with emergency project. </a:t>
            </a:r>
            <a:r>
              <a:rPr lang="en-US" sz="1200" strike="sngStrike" kern="1200">
                <a:solidFill>
                  <a:schemeClr val="tx1"/>
                </a:solidFill>
                <a:effectLst/>
                <a:latin typeface="+mn-lt"/>
                <a:ea typeface="+mn-ea"/>
                <a:cs typeface="+mn-cs"/>
              </a:rPr>
              <a:t>(a) Referring to 428 NAC 3, indicate in your answer which forms and documents need to be completed, and when they need to be submitted to the NBCS (relative to the start of construction).  </a:t>
            </a:r>
            <a:r>
              <a:rPr lang="en-US" sz="1200" kern="1200">
                <a:solidFill>
                  <a:schemeClr val="tx1"/>
                </a:solidFill>
                <a:effectLst/>
                <a:latin typeface="+mn-lt"/>
                <a:ea typeface="+mn-ea"/>
                <a:cs typeface="+mn-cs"/>
              </a:rPr>
              <a:t>(b) What are potential funding sources, other than county funds, that are available source(s) of emergency aid funding?  (c) Identify approvals necessary prior to construction, approval authorities, and permits needed for a bridge replacement.   (6 points)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a:p>
            <a:endParaRPr lang="en-US"/>
          </a:p>
          <a:p>
            <a:r>
              <a:rPr lang="en-US"/>
              <a:t>After the annual public hearing and adoption of the OneAndSix plan by the governing body, </a:t>
            </a:r>
          </a:p>
          <a:p>
            <a:endParaRPr lang="en-US"/>
          </a:p>
          <a:p>
            <a:r>
              <a:rPr lang="en-US"/>
              <a:t>There is occasionally a need to change the scope of a work or project in the One-Year Plan, to advance a work or project from the last five years of the OneAndSix plan into the first year, or to add a completely new work or project to the first year.  An example would be a flood that washed out a bridge or structure.  Another example would be some additional funding became available allowing a work or project to advance to the first year.  </a:t>
            </a:r>
          </a:p>
          <a:p>
            <a:endParaRPr lang="en-US"/>
          </a:p>
          <a:p>
            <a:r>
              <a:rPr lang="en-US"/>
              <a:t>428 NAC 3 allows the flexibility to address such a situation, called a </a:t>
            </a:r>
            <a:r>
              <a:rPr lang="en-US" i="1"/>
              <a:t>One-Year Plan Revision</a:t>
            </a:r>
            <a:r>
              <a:rPr lang="en-US"/>
              <a:t>.  </a:t>
            </a:r>
          </a:p>
          <a:p>
            <a:endParaRPr lang="en-US"/>
          </a:p>
          <a:p>
            <a:r>
              <a:rPr lang="en-US"/>
              <a:t>A One-Year Plan Revision must be adopted by the Governing Body at a regular meeting, and submitted along with the resolution of adoption by a quorum of the Governing Body and the location maps, to the NBCS prior to construction.  </a:t>
            </a:r>
          </a:p>
          <a:p>
            <a:endParaRPr lang="en-US"/>
          </a:p>
          <a:p>
            <a:r>
              <a:rPr lang="en-US"/>
              <a:t>There are no specific public hearing requirements for a One-Year Plan Revision in 428 NAC 3. </a:t>
            </a:r>
          </a:p>
          <a:p>
            <a:endParaRPr lang="en-US"/>
          </a:p>
          <a:p>
            <a:r>
              <a:rPr lang="en-US"/>
              <a:t>However, it will be considered an abuse if a work or project is willfully inserted into the One-Year Plan for the purpose of avoiding public review at the annual Public Hearing.  </a:t>
            </a:r>
          </a:p>
          <a:p>
            <a:endParaRPr lang="en-US"/>
          </a:p>
          <a:p>
            <a:endParaRPr lang="en-US"/>
          </a:p>
          <a:p>
            <a:endParaRPr lang="en-US"/>
          </a:p>
          <a:p>
            <a:r>
              <a:rPr lang="en-US" u="sng"/>
              <a:t>NOT FOR AUDIO</a:t>
            </a:r>
          </a:p>
          <a:p>
            <a:endParaRPr lang="en-US"/>
          </a:p>
          <a:p>
            <a:r>
              <a:rPr lang="en-US" sz="1200" u="sng" kern="1200">
                <a:solidFill>
                  <a:schemeClr val="tx1"/>
                </a:solidFill>
                <a:effectLst/>
                <a:latin typeface="+mn-lt"/>
                <a:ea typeface="+mn-ea"/>
                <a:cs typeface="+mn-cs"/>
              </a:rPr>
              <a:t>008.05C2 NOTIFICATION OF ONE-YEAR PLAN REVISION</a:t>
            </a:r>
            <a:r>
              <a:rPr lang="en-US" sz="1200" kern="1200">
                <a:solidFill>
                  <a:schemeClr val="tx1"/>
                </a:solidFill>
                <a:effectLst/>
                <a:latin typeface="+mn-lt"/>
                <a:ea typeface="+mn-ea"/>
                <a:cs typeface="+mn-cs"/>
              </a:rPr>
              <a:t> – This section of the form serves counties and municipalities as a record of revisions of the current One-Year Plan which occur throughout the fiscal year.  These are </a:t>
            </a:r>
            <a:r>
              <a:rPr lang="en-US" sz="1200" u="sng" kern="1200">
                <a:solidFill>
                  <a:schemeClr val="tx1"/>
                </a:solidFill>
                <a:effectLst/>
                <a:latin typeface="+mn-lt"/>
                <a:ea typeface="+mn-ea"/>
                <a:cs typeface="+mn-cs"/>
              </a:rPr>
              <a:t>revisions which occur after adoption of the annual One- and Six-Year Plan and before the following annual One- and Six-Year Plan public hearing</a:t>
            </a:r>
            <a:r>
              <a:rPr lang="en-US" sz="1200" kern="1200">
                <a:solidFill>
                  <a:schemeClr val="tx1"/>
                </a:solidFill>
                <a:effectLst/>
                <a:latin typeface="+mn-lt"/>
                <a:ea typeface="+mn-ea"/>
                <a:cs typeface="+mn-cs"/>
              </a:rPr>
              <a:t>.  Refer to Subsection 002.02 for a definition of the One-Year Plan.</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008.05C2a IDENTIFYING THE WORK/PROJECT AS A REVISION OF THE ONE‑YEAR PLAN</a:t>
            </a:r>
            <a:r>
              <a:rPr lang="en-US" sz="1200" kern="1200">
                <a:solidFill>
                  <a:schemeClr val="tx1"/>
                </a:solidFill>
                <a:effectLst/>
                <a:latin typeface="+mn-lt"/>
                <a:ea typeface="+mn-ea"/>
                <a:cs typeface="+mn-cs"/>
              </a:rPr>
              <a:t> – </a:t>
            </a:r>
            <a:r>
              <a:rPr lang="en-US" sz="1200" b="1" kern="1200">
                <a:solidFill>
                  <a:schemeClr val="tx1"/>
                </a:solidFill>
                <a:effectLst/>
                <a:latin typeface="+mn-lt"/>
                <a:ea typeface="+mn-ea"/>
                <a:cs typeface="+mn-cs"/>
              </a:rPr>
              <a:t>Check</a:t>
            </a:r>
            <a:r>
              <a:rPr lang="en-US" sz="1200" kern="1200">
                <a:solidFill>
                  <a:schemeClr val="tx1"/>
                </a:solidFill>
                <a:effectLst/>
                <a:latin typeface="+mn-lt"/>
                <a:ea typeface="+mn-ea"/>
                <a:cs typeface="+mn-cs"/>
              </a:rPr>
              <a:t> "Yes" if this is a Notification of Revision of One-Year Plan; for additional guidance, refer to 008.05C2c (Types of Revisions of the One-Year Plan).   </a:t>
            </a:r>
            <a:r>
              <a:rPr lang="en-US" sz="1200" b="1" kern="1200">
                <a:solidFill>
                  <a:schemeClr val="tx1"/>
                </a:solidFill>
                <a:effectLst/>
                <a:latin typeface="+mn-lt"/>
                <a:ea typeface="+mn-ea"/>
                <a:cs typeface="+mn-cs"/>
              </a:rPr>
              <a:t>Check</a:t>
            </a:r>
            <a:r>
              <a:rPr lang="en-US" sz="1200" kern="1200">
                <a:solidFill>
                  <a:schemeClr val="tx1"/>
                </a:solidFill>
                <a:effectLst/>
                <a:latin typeface="+mn-lt"/>
                <a:ea typeface="+mn-ea"/>
                <a:cs typeface="+mn-cs"/>
              </a:rPr>
              <a:t> "No" if the information on the completed form has been disclosed to the public as part of, or as a result of, information received at the annual One- and Six-Year public hearing and included in the annual submittal to the NBCS; for this case, do not check any of the boxes or add any other information in the space to the right.</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008.05C2a1 NOT A REVISION OF THE ONE-YEAR PLAN</a:t>
            </a:r>
            <a:r>
              <a:rPr lang="en-US" sz="1200" kern="1200">
                <a:solidFill>
                  <a:schemeClr val="tx1"/>
                </a:solidFill>
                <a:effectLst/>
                <a:latin typeface="+mn-lt"/>
                <a:ea typeface="+mn-ea"/>
                <a:cs typeface="+mn-cs"/>
              </a:rPr>
              <a:t> – A </a:t>
            </a:r>
            <a:r>
              <a:rPr lang="en-US" sz="1200" u="sng" kern="1200">
                <a:solidFill>
                  <a:schemeClr val="tx1"/>
                </a:solidFill>
                <a:effectLst/>
                <a:latin typeface="+mn-lt"/>
                <a:ea typeface="+mn-ea"/>
                <a:cs typeface="+mn-cs"/>
              </a:rPr>
              <a:t>change of priority order</a:t>
            </a:r>
            <a:r>
              <a:rPr lang="en-US" sz="1200" kern="1200">
                <a:solidFill>
                  <a:schemeClr val="tx1"/>
                </a:solidFill>
                <a:effectLst/>
                <a:latin typeface="+mn-lt"/>
                <a:ea typeface="+mn-ea"/>
                <a:cs typeface="+mn-cs"/>
              </a:rPr>
              <a:t> for works/projects already in the One-Year Plan is </a:t>
            </a:r>
            <a:r>
              <a:rPr lang="en-US" sz="1200" u="sng" kern="1200">
                <a:solidFill>
                  <a:schemeClr val="tx1"/>
                </a:solidFill>
                <a:effectLst/>
                <a:latin typeface="+mn-lt"/>
                <a:ea typeface="+mn-ea"/>
                <a:cs typeface="+mn-cs"/>
              </a:rPr>
              <a:t>not</a:t>
            </a:r>
            <a:r>
              <a:rPr lang="en-US" sz="1200" kern="1200">
                <a:solidFill>
                  <a:schemeClr val="tx1"/>
                </a:solidFill>
                <a:effectLst/>
                <a:latin typeface="+mn-lt"/>
                <a:ea typeface="+mn-ea"/>
                <a:cs typeface="+mn-cs"/>
              </a:rPr>
              <a:t> considered a revision of the One-Year Plan.</a:t>
            </a:r>
          </a:p>
          <a:p>
            <a:r>
              <a:rPr lang="en-US" sz="1200" u="sng" kern="1200">
                <a:solidFill>
                  <a:schemeClr val="tx1"/>
                </a:solidFill>
                <a:effectLst/>
                <a:latin typeface="+mn-lt"/>
                <a:ea typeface="+mn-ea"/>
                <a:cs typeface="+mn-cs"/>
              </a:rPr>
              <a:t>008.05C2a2 PROJECT FOR MISCELLANEOUS WORK</a:t>
            </a:r>
            <a:r>
              <a:rPr lang="en-US" sz="1200" kern="1200">
                <a:solidFill>
                  <a:schemeClr val="tx1"/>
                </a:solidFill>
                <a:effectLst/>
                <a:latin typeface="+mn-lt"/>
                <a:ea typeface="+mn-ea"/>
                <a:cs typeface="+mn-cs"/>
              </a:rPr>
              <a:t> (PMW, refer to 002.05) – </a:t>
            </a:r>
            <a:r>
              <a:rPr lang="en-US" sz="1200" u="sng" kern="1200">
                <a:solidFill>
                  <a:schemeClr val="tx1"/>
                </a:solidFill>
                <a:effectLst/>
                <a:latin typeface="+mn-lt"/>
                <a:ea typeface="+mn-ea"/>
                <a:cs typeface="+mn-cs"/>
              </a:rPr>
              <a:t>It is not a requirement to file a Notification of Revision of One-Year Plan for a Project for Miscellaneous Work</a:t>
            </a:r>
            <a:r>
              <a:rPr lang="en-US" sz="1200" kern="1200">
                <a:solidFill>
                  <a:schemeClr val="tx1"/>
                </a:solidFill>
                <a:effectLst/>
                <a:latin typeface="+mn-lt"/>
                <a:ea typeface="+mn-ea"/>
                <a:cs typeface="+mn-cs"/>
              </a:rPr>
              <a:t>. However, upon construction completion of individual works/projects included in the PMW, the actual locations, including maps and other applicable details, shall be disclosed on the following year’s annual Report of Previous Year Highway or Street Improvement. </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008.05C2b PROVIDING A REASON OR REASONS FOR REVISING THE ONE‑YEAR PLAN</a:t>
            </a:r>
            <a:r>
              <a:rPr lang="en-US" sz="1200" kern="1200">
                <a:solidFill>
                  <a:schemeClr val="tx1"/>
                </a:solidFill>
                <a:effectLst/>
                <a:latin typeface="+mn-lt"/>
                <a:ea typeface="+mn-ea"/>
                <a:cs typeface="+mn-cs"/>
              </a:rPr>
              <a:t> – Check the appropriate box or boxes which best describe the reason or reasons for revising the One Year Plan and, if needed, provide additional explanation; if “Other” is checked, enter the reason or reasons (Example: the condition of the road or street deteriorated unexpectedly and quickly due to heavy rains).</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008.05C2c TYPES OF REVISIONS OF THE ONE-YEAR PLAN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pPr lvl="0"/>
            <a:r>
              <a:rPr lang="en-US" sz="1200" b="1" i="1" kern="1200">
                <a:solidFill>
                  <a:schemeClr val="tx1"/>
                </a:solidFill>
                <a:effectLst/>
                <a:latin typeface="+mn-lt"/>
                <a:ea typeface="+mn-ea"/>
                <a:cs typeface="+mn-cs"/>
              </a:rPr>
              <a:t>Key Item</a:t>
            </a:r>
            <a:r>
              <a:rPr lang="en-US" sz="1200" kern="1200">
                <a:solidFill>
                  <a:schemeClr val="tx1"/>
                </a:solidFill>
                <a:effectLst/>
                <a:latin typeface="+mn-lt"/>
                <a:ea typeface="+mn-ea"/>
                <a:cs typeface="+mn-cs"/>
              </a:rPr>
              <a:t> (refer to 008.05A7) revisions to the work/project and the work/project was included in the reporting year’s One-Year Plan submitted to, and accepted by, the NBCS, or</a:t>
            </a:r>
          </a:p>
          <a:p>
            <a:pPr lvl="0"/>
            <a:r>
              <a:rPr lang="en-US" sz="1200" kern="1200">
                <a:solidFill>
                  <a:schemeClr val="tx1"/>
                </a:solidFill>
                <a:effectLst/>
                <a:latin typeface="+mn-lt"/>
                <a:ea typeface="+mn-ea"/>
                <a:cs typeface="+mn-cs"/>
              </a:rPr>
              <a:t>A new work/project (including a Project of Miscellaneous Work) is added to the reporting year’s One-Year Plan (Example: unexpected damage occurs because of a disaster which causes work to be done immediately so the road or street can be opened), or</a:t>
            </a:r>
          </a:p>
          <a:p>
            <a:pPr lvl="0"/>
            <a:r>
              <a:rPr lang="en-US" sz="1200" kern="1200">
                <a:solidFill>
                  <a:schemeClr val="tx1"/>
                </a:solidFill>
                <a:effectLst/>
                <a:latin typeface="+mn-lt"/>
                <a:ea typeface="+mn-ea"/>
                <a:cs typeface="+mn-cs"/>
              </a:rPr>
              <a:t>A work/project is advanced, in whole or in part(s), to the reporting year’s One-Year Plan, from the second through sixth years of the 2017 One- and Six-Year Plan (Example: additional funding becomes available, enabling the work/project to be accomplished in the first year of the One- and Six-Year Plan).</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008.05C2d SUBMITTAL REQUIREMENTS FOR NOTIFICATION OF REVISION OF THE ONE-YEAR PLAN</a:t>
            </a:r>
            <a:r>
              <a:rPr lang="en-US" sz="1200" kern="1200">
                <a:solidFill>
                  <a:schemeClr val="tx1"/>
                </a:solidFill>
                <a:effectLst/>
                <a:latin typeface="+mn-lt"/>
                <a:ea typeface="+mn-ea"/>
                <a:cs typeface="+mn-cs"/>
              </a:rPr>
              <a:t> – Submittal requirements for Notification of Revision to the One-Year Plan.  Submit the following to the NBCS </a:t>
            </a:r>
            <a:r>
              <a:rPr lang="en-US" sz="1200" u="sng" kern="1200">
                <a:solidFill>
                  <a:schemeClr val="tx1"/>
                </a:solidFill>
                <a:effectLst/>
                <a:latin typeface="+mn-lt"/>
                <a:ea typeface="+mn-ea"/>
                <a:cs typeface="+mn-cs"/>
              </a:rPr>
              <a:t>prior to the start of construction</a:t>
            </a:r>
            <a:r>
              <a:rPr lang="en-US" sz="1200" kern="1200">
                <a:solidFill>
                  <a:schemeClr val="tx1"/>
                </a:solidFill>
                <a:effectLst/>
                <a:latin typeface="+mn-lt"/>
                <a:ea typeface="+mn-ea"/>
                <a:cs typeface="+mn-cs"/>
              </a:rPr>
              <a:t> of a One-Year Plan Revision work/project:</a:t>
            </a:r>
          </a:p>
          <a:p>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The completed One- and Six-Year Highway or Street Improvement Work/Project form.</a:t>
            </a:r>
          </a:p>
          <a:p>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Resolution of Adoption, with written signatures by the proper officials.</a:t>
            </a:r>
          </a:p>
          <a:p>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Maps (a National Functional Classification map </a:t>
            </a:r>
            <a:r>
              <a:rPr lang="en-US" sz="1200" b="1" kern="1200">
                <a:solidFill>
                  <a:schemeClr val="tx1"/>
                </a:solidFill>
                <a:effectLst/>
                <a:latin typeface="+mn-lt"/>
                <a:ea typeface="+mn-ea"/>
                <a:cs typeface="+mn-cs"/>
              </a:rPr>
              <a:t>and</a:t>
            </a:r>
            <a:r>
              <a:rPr lang="en-US" sz="1200" kern="1200">
                <a:solidFill>
                  <a:schemeClr val="tx1"/>
                </a:solidFill>
                <a:effectLst/>
                <a:latin typeface="+mn-lt"/>
                <a:ea typeface="+mn-ea"/>
                <a:cs typeface="+mn-cs"/>
              </a:rPr>
              <a:t> a State Functional Classification map) showing the location of the work/project.  </a:t>
            </a:r>
            <a:r>
              <a:rPr lang="en-US" sz="1200" b="1" kern="1200">
                <a:solidFill>
                  <a:schemeClr val="tx1"/>
                </a:solidFill>
                <a:effectLst/>
                <a:latin typeface="+mn-lt"/>
                <a:ea typeface="+mn-ea"/>
                <a:cs typeface="+mn-cs"/>
              </a:rPr>
              <a:t>Functional classification maps are required</a:t>
            </a:r>
            <a:r>
              <a:rPr lang="en-US" sz="1200" kern="1200">
                <a:solidFill>
                  <a:schemeClr val="tx1"/>
                </a:solidFill>
                <a:effectLst/>
                <a:latin typeface="+mn-lt"/>
                <a:ea typeface="+mn-ea"/>
                <a:cs typeface="+mn-cs"/>
              </a:rPr>
              <a:t>.  City plat maps are not required.  NDOT functional classification maps are located online at </a:t>
            </a:r>
            <a:r>
              <a:rPr lang="en-US" sz="1200" u="sng" kern="1200">
                <a:solidFill>
                  <a:schemeClr val="tx1"/>
                </a:solidFill>
                <a:effectLst/>
                <a:latin typeface="+mn-lt"/>
                <a:ea typeface="+mn-ea"/>
                <a:cs typeface="+mn-cs"/>
                <a:hlinkClick r:id="rId3"/>
              </a:rPr>
              <a:t>http://www.roads.nebraska.gov/travel/map-library/</a:t>
            </a:r>
            <a:r>
              <a:rPr lang="en-US" sz="1200" kern="1200">
                <a:solidFill>
                  <a:schemeClr val="tx1"/>
                </a:solidFill>
                <a:effectLst/>
                <a:latin typeface="+mn-lt"/>
                <a:ea typeface="+mn-ea"/>
                <a:cs typeface="+mn-cs"/>
              </a:rPr>
              <a:t> or may be requested from NDOT Boards-Liaison Services Section at </a:t>
            </a:r>
            <a:r>
              <a:rPr lang="en-US" sz="1200" u="sng" kern="1200">
                <a:solidFill>
                  <a:schemeClr val="tx1"/>
                </a:solidFill>
                <a:effectLst/>
                <a:latin typeface="+mn-lt"/>
                <a:ea typeface="+mn-ea"/>
                <a:cs typeface="+mn-cs"/>
                <a:hlinkClick r:id="rId4"/>
              </a:rPr>
              <a:t>DOR.BLSHelp@nebraska.gov</a:t>
            </a:r>
            <a:r>
              <a:rPr lang="en-US" sz="1200" kern="1200">
                <a:solidFill>
                  <a:schemeClr val="tx1"/>
                </a:solidFill>
                <a:effectLst/>
                <a:latin typeface="+mn-lt"/>
                <a:ea typeface="+mn-ea"/>
                <a:cs typeface="+mn-cs"/>
              </a:rPr>
              <a:t>.  For map clarifications or corrections contact the NDOT Materials &amp; Research Division.</a:t>
            </a:r>
          </a:p>
          <a:p>
            <a:r>
              <a:rPr lang="en-US" sz="1200" kern="120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4058C-E72F-427F-A999-A33EAA0FE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44730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2 mins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448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Revised 8-24-2023, Separated </a:t>
            </a:r>
            <a:r>
              <a:rPr lang="en-US" i="1" err="1"/>
              <a:t>OneAndSix</a:t>
            </a:r>
            <a:r>
              <a:rPr lang="en-US" i="1"/>
              <a:t> from budgeting, accounting and inventory – MD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9/11/2022 Updated by adding 3-ring binder Tab number.</a:t>
            </a:r>
          </a:p>
          <a:p>
            <a:endParaRPr lang="en-US" i="1"/>
          </a:p>
          <a:p>
            <a:r>
              <a:rPr lang="en-US" i="1"/>
              <a:t>8/16/2019 Updated – added disclaimer that the NBCS and BEX do not express policy on budgeting, accounting or inventory.  Statutes require that cities and counties have a </a:t>
            </a:r>
            <a:r>
              <a:rPr lang="en-US" b="1" i="1"/>
              <a:t>system</a:t>
            </a:r>
            <a:r>
              <a:rPr lang="en-US" i="1"/>
              <a:t> of budgeting and accounting and inventory.  The following slides are for informational purposes only.    </a:t>
            </a:r>
          </a:p>
          <a:p>
            <a:endParaRPr lang="en-US"/>
          </a:p>
          <a:p>
            <a:r>
              <a:rPr lang="en-US"/>
              <a:t>Budgeting, Accounting and Inventory Course for Highways, Roads and Streets  </a:t>
            </a:r>
            <a:r>
              <a:rPr lang="en-US" i="1"/>
              <a:t>(no longer SSAR)</a:t>
            </a:r>
          </a:p>
          <a:p>
            <a:endParaRPr lang="en-US" i="1"/>
          </a:p>
          <a:p>
            <a:r>
              <a:rPr lang="en-US" i="1"/>
              <a:t>NONE OF THE FOLLOWING SLIDES ARE THE POLICY OF THE BOARD OF PUBLIC ROADS OR THE BOARD OF EXAMINERS.  </a:t>
            </a:r>
          </a:p>
          <a:p>
            <a:endParaRPr lang="en-US" i="1"/>
          </a:p>
          <a:p>
            <a:r>
              <a:rPr lang="en-US" i="1"/>
              <a:t>Updated 7/29/2019  Deleted slides 12, 13 and 15</a:t>
            </a:r>
          </a:p>
          <a:p>
            <a:endParaRPr lang="en-US"/>
          </a:p>
          <a:p>
            <a:r>
              <a:rPr lang="en-US"/>
              <a:t>140 min (2 hour, 20 minutes) </a:t>
            </a:r>
            <a:r>
              <a:rPr lang="en-US" i="1"/>
              <a:t>THIS WILL BE SIGNIFICANTLY REDUCED BASED ON 7/29/2019 CHANGES.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5987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8/13/2019 Updated statute per LB82</a:t>
            </a:r>
          </a:p>
        </p:txBody>
      </p:sp>
      <p:sp>
        <p:nvSpPr>
          <p:cNvPr id="4" name="Slide Number Placeholder 3"/>
          <p:cNvSpPr>
            <a:spLocks noGrp="1"/>
          </p:cNvSpPr>
          <p:nvPr>
            <p:ph type="sldNum" sz="quarter" idx="5"/>
          </p:nvPr>
        </p:nvSpPr>
        <p:spPr/>
        <p:txBody>
          <a:bodyPr/>
          <a:lstStyle/>
          <a:p>
            <a:fld id="{DA49352F-E6E4-4B28-9944-5689577030BF}" type="slidenum">
              <a:rPr lang="en-US" smtClean="0"/>
              <a:t>21</a:t>
            </a:fld>
            <a:endParaRPr lang="en-US"/>
          </a:p>
        </p:txBody>
      </p:sp>
    </p:spTree>
    <p:extLst>
      <p:ext uri="{BB962C8B-B14F-4D97-AF65-F5344CB8AC3E}">
        <p14:creationId xmlns:p14="http://schemas.microsoft.com/office/powerpoint/2010/main" val="2814204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a:p>
            <a:r>
              <a:rPr lang="en-US"/>
              <a:t>?? mins</a:t>
            </a:r>
          </a:p>
          <a:p>
            <a:endParaRPr lang="en-US"/>
          </a:p>
          <a:p>
            <a:r>
              <a:rPr lang="en-US"/>
              <a:t>Quick review of topic covered during the LTAP course two days ago.  </a:t>
            </a:r>
          </a:p>
          <a:p>
            <a:endParaRPr lang="en-US"/>
          </a:p>
          <a:p>
            <a:r>
              <a:rPr lang="en-US"/>
              <a:t>Principles of Accounting: GASB 34 for state and local governments    Government Accounting Standards Board</a:t>
            </a:r>
          </a:p>
          <a:p>
            <a:endParaRPr lang="en-US"/>
          </a:p>
          <a:p>
            <a:r>
              <a:rPr lang="en-US"/>
              <a:t>Other than Cash Basis, there are also Accrual and Modified Accrual</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11621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a:p>
            <a:r>
              <a:rPr lang="en-US" i="1"/>
              <a:t>These are expectations that were expressed by NDOT for Federal-aid projects. </a:t>
            </a:r>
          </a:p>
          <a:p>
            <a:endParaRPr lang="en-US"/>
          </a:p>
          <a:p>
            <a:r>
              <a:rPr lang="en-US"/>
              <a:t>Transactions help in decision-making</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04591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Revised 8-24-2023, Separated </a:t>
            </a:r>
            <a:r>
              <a:rPr lang="en-US" err="1"/>
              <a:t>OneAndSix</a:t>
            </a:r>
            <a:r>
              <a:rPr lang="en-US"/>
              <a:t> from budget, accounting and inventory – MD</a:t>
            </a:r>
          </a:p>
          <a:p>
            <a:endParaRPr lang="en-US"/>
          </a:p>
          <a:p>
            <a:r>
              <a:rPr lang="en-US"/>
              <a:t>LTAP Course on One- and Six-Year Planning</a:t>
            </a:r>
          </a:p>
          <a:p>
            <a:endParaRPr lang="en-US"/>
          </a:p>
          <a:p>
            <a:r>
              <a:rPr lang="en-US" i="1"/>
              <a:t>Updated 7/29/2019.  Deleted 12 slides.  9, 10 and 12-22.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PIVQ3</a:t>
            </a:r>
            <a:r>
              <a:rPr lang="en-US"/>
              <a:t> The main purpose of OneAndSix planning is: </a:t>
            </a:r>
            <a:r>
              <a:rPr lang="en-US" b="1" i="1"/>
              <a:t>to promote the orderly development of an integrated system of public roads for the state, counties and municipalities</a:t>
            </a:r>
            <a:r>
              <a:rPr lang="en-US"/>
              <a:t>.  See 39-2101</a:t>
            </a:r>
          </a:p>
          <a:p>
            <a:endParaRPr lang="en-US"/>
          </a:p>
          <a:p>
            <a:endParaRPr lang="en-US"/>
          </a:p>
          <a:p>
            <a:r>
              <a:rPr lang="en-US"/>
              <a:t>176 minutes (2 hours, 56 minutes)  </a:t>
            </a:r>
            <a:r>
              <a:rPr lang="en-US" i="1"/>
              <a:t>THIS WILL BE SIGNIFICANTLY REDUCED BASED ON 7/29/2019 CHANGES.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5987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a:p>
            <a:endParaRPr lang="en-US"/>
          </a:p>
          <a:p>
            <a:r>
              <a:rPr lang="en-US"/>
              <a:t>Cash Basis is the most common</a:t>
            </a:r>
          </a:p>
          <a:p>
            <a:endParaRPr lang="en-US"/>
          </a:p>
          <a:p>
            <a:r>
              <a:rPr lang="en-US"/>
              <a:t>DO NOT NEED TO SPEND ALL OF WHAT YOU BUDGETTED.  </a:t>
            </a:r>
          </a:p>
          <a:p>
            <a:r>
              <a:rPr lang="en-US"/>
              <a:t>YOUR AGENCY WILL NOT LOSE IT!!!!!</a:t>
            </a:r>
          </a:p>
          <a:p>
            <a:r>
              <a:rPr lang="en-US"/>
              <a:t>INCLUDE IT IN NEXT YEAR’S BUDGET. </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96643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25</a:t>
            </a:fld>
            <a:endParaRPr lang="en-US"/>
          </a:p>
        </p:txBody>
      </p:sp>
    </p:spTree>
    <p:extLst>
      <p:ext uri="{BB962C8B-B14F-4D97-AF65-F5344CB8AC3E}">
        <p14:creationId xmlns:p14="http://schemas.microsoft.com/office/powerpoint/2010/main" val="162558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26</a:t>
            </a:fld>
            <a:endParaRPr lang="en-US"/>
          </a:p>
        </p:txBody>
      </p:sp>
    </p:spTree>
    <p:extLst>
      <p:ext uri="{BB962C8B-B14F-4D97-AF65-F5344CB8AC3E}">
        <p14:creationId xmlns:p14="http://schemas.microsoft.com/office/powerpoint/2010/main" val="303022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a:p>
            <a:endParaRPr lang="en-US"/>
          </a:p>
          <a:p>
            <a:r>
              <a:rPr lang="en-US"/>
              <a:t>It seems often that you see in the newspapers</a:t>
            </a:r>
            <a:r>
              <a:rPr lang="en-US" baseline="0"/>
              <a:t> a public official or employee fraudulently taking money from the government’s coffers and is being brought up on charges.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892421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a:p>
            <a:endParaRPr lang="en-US"/>
          </a:p>
          <a:p>
            <a:r>
              <a:rPr lang="en-US"/>
              <a:t>Keep up the</a:t>
            </a:r>
            <a:r>
              <a:rPr lang="en-US" baseline="0"/>
              <a:t> ledger throughout the year.  Don’t put it off!</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8576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29</a:t>
            </a:fld>
            <a:endParaRPr lang="en-US"/>
          </a:p>
        </p:txBody>
      </p:sp>
    </p:spTree>
    <p:extLst>
      <p:ext uri="{BB962C8B-B14F-4D97-AF65-F5344CB8AC3E}">
        <p14:creationId xmlns:p14="http://schemas.microsoft.com/office/powerpoint/2010/main" val="3642092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1"/>
              <a:t>8/13/2019 Updated notes. </a:t>
            </a:r>
          </a:p>
          <a:p>
            <a:endParaRPr lang="en-US"/>
          </a:p>
          <a:p>
            <a:r>
              <a:rPr lang="en-US"/>
              <a:t>Villages FY ends after September 20. </a:t>
            </a:r>
          </a:p>
          <a:p>
            <a:endParaRPr lang="en-US"/>
          </a:p>
          <a:p>
            <a:r>
              <a:rPr lang="en-US" i="1"/>
              <a:t>Although there is no more Standardized System of Annual Reporting to the NBCS, there is still a requirement to submit an annual budget report to the State Auditor’s office.  These reports are eventually made available online.</a:t>
            </a:r>
          </a:p>
          <a:p>
            <a:endParaRPr lang="en-US" i="1"/>
          </a:p>
          <a:p>
            <a:r>
              <a:rPr lang="en-US" b="1" i="1"/>
              <a:t>The budget referred to here is the overall budget for the political jurisdiction.  Not an individual, itemized, Road or Street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04277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r>
              <a:rPr lang="en-US" i="1"/>
              <a:t>8/13/2019 Updated notes. </a:t>
            </a:r>
          </a:p>
          <a:p>
            <a:endParaRPr lang="en-US"/>
          </a:p>
          <a:p>
            <a:r>
              <a:rPr lang="en-US"/>
              <a:t>Those spending less than $300,000 can apply for a waiver.  </a:t>
            </a:r>
          </a:p>
          <a:p>
            <a:endParaRPr lang="en-US"/>
          </a:p>
          <a:p>
            <a:r>
              <a:rPr lang="en-US" i="1"/>
              <a:t>Audits are required annually, through the State Auditor's office.  </a:t>
            </a:r>
          </a:p>
          <a:p>
            <a:endParaRPr lang="en-US" i="1"/>
          </a:p>
          <a:p>
            <a:r>
              <a:rPr lang="en-US" b="1" i="1"/>
              <a:t>This is not referring only to the Street or Roads budget.  It’s the </a:t>
            </a:r>
            <a:r>
              <a:rPr lang="en-US" b="1" i="1" u="sng"/>
              <a:t>entire</a:t>
            </a:r>
            <a:r>
              <a:rPr lang="en-US" b="1" i="1"/>
              <a:t> budget of the political jurisdiction that is subject to audit</a:t>
            </a:r>
            <a:r>
              <a:rPr lang="en-US" i="1"/>
              <a:t>. </a:t>
            </a:r>
          </a:p>
          <a:p>
            <a:endParaRPr lang="en-US" i="1"/>
          </a:p>
          <a:p>
            <a:r>
              <a:rPr lang="en-US" i="1"/>
              <a:t>It is not a requirement of the NDOT, the NBCS or the BEX.  </a:t>
            </a:r>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647360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pPr marL="0" indent="0">
              <a:buNone/>
            </a:pPr>
            <a:r>
              <a:rPr lang="en-US" i="1"/>
              <a:t>8/13/2019 Updated notes</a:t>
            </a:r>
          </a:p>
          <a:p>
            <a:pPr marL="228600" indent="-228600">
              <a:buAutoNum type="arabicPeriod"/>
            </a:pPr>
            <a:endParaRPr lang="en-US"/>
          </a:p>
          <a:p>
            <a:pPr marL="228600" indent="-228600">
              <a:buAutoNum type="arabicPeriod"/>
            </a:pPr>
            <a:endParaRPr lang="en-US"/>
          </a:p>
          <a:p>
            <a:pPr marL="228600" indent="-228600">
              <a:buAutoNum type="arabicPeriod"/>
            </a:pPr>
            <a:endParaRPr lang="en-US"/>
          </a:p>
          <a:p>
            <a:pPr marL="228600" indent="-228600">
              <a:buAutoNum type="arabicPeriod"/>
            </a:pPr>
            <a:r>
              <a:rPr lang="en-US"/>
              <a:t>Some county clerks do this.  </a:t>
            </a:r>
          </a:p>
          <a:p>
            <a:pPr marL="228600" indent="-228600">
              <a:buAutoNum type="arabicPeriod"/>
            </a:pPr>
            <a:r>
              <a:rPr lang="en-US"/>
              <a:t>$500,000 requires an audit.</a:t>
            </a:r>
          </a:p>
          <a:p>
            <a:pPr marL="0" indent="0">
              <a:buNone/>
            </a:pPr>
            <a:endParaRPr lang="en-US" i="1"/>
          </a:p>
          <a:p>
            <a:pPr marL="0" indent="0">
              <a:buNone/>
            </a:pPr>
            <a:r>
              <a:rPr lang="en-US" i="1"/>
              <a:t>If your entity has a Federal-aid project through the NDOT, an </a:t>
            </a:r>
            <a:r>
              <a:rPr lang="en-US" b="0" i="1" u="sng"/>
              <a:t>independent</a:t>
            </a:r>
            <a:r>
              <a:rPr lang="en-US" b="1" i="1"/>
              <a:t> </a:t>
            </a:r>
            <a:r>
              <a:rPr lang="en-US" i="1"/>
              <a:t>audit may be required.</a:t>
            </a:r>
          </a:p>
          <a:p>
            <a:pPr marL="0" indent="0">
              <a:buNone/>
            </a:pPr>
            <a:endParaRPr lang="en-US" i="1"/>
          </a:p>
          <a:p>
            <a:pPr marL="0" indent="0">
              <a:buNone/>
            </a:pPr>
            <a:r>
              <a:rPr lang="en-US" b="1" i="1"/>
              <a:t>This applies to political jurisdictions that control, manage and process Federal-aid road or street project funding</a:t>
            </a:r>
            <a:r>
              <a:rPr lang="en-US" i="1"/>
              <a:t>.  </a:t>
            </a:r>
          </a:p>
          <a:p>
            <a:pPr marL="0" indent="0">
              <a:buNone/>
            </a:pPr>
            <a:endParaRPr lang="en-US" i="1"/>
          </a:p>
          <a:p>
            <a:pPr marL="0" indent="0">
              <a:buNone/>
            </a:pPr>
            <a:r>
              <a:rPr lang="en-US" b="1" i="1"/>
              <a:t>If the </a:t>
            </a:r>
            <a:r>
              <a:rPr lang="en-US" b="1" i="1" err="1"/>
              <a:t>Nebr</a:t>
            </a:r>
            <a:r>
              <a:rPr lang="en-US" b="1" i="1"/>
              <a:t> DOT serves as the processor and manager of payments and revenues on behalf of a county’s or municipality’s Federal-aid project, this </a:t>
            </a:r>
            <a:r>
              <a:rPr lang="en-US" b="1" i="1" u="sng"/>
              <a:t>Federal</a:t>
            </a:r>
            <a:r>
              <a:rPr lang="en-US" b="1" i="1"/>
              <a:t> audit requirement does not apply.</a:t>
            </a:r>
            <a:endParaRPr lang="en-US"/>
          </a:p>
          <a:p>
            <a:pPr marL="228600" indent="-228600">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15402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33</a:t>
            </a:fld>
            <a:endParaRPr lang="en-US"/>
          </a:p>
        </p:txBody>
      </p:sp>
    </p:spTree>
    <p:extLst>
      <p:ext uri="{BB962C8B-B14F-4D97-AF65-F5344CB8AC3E}">
        <p14:creationId xmlns:p14="http://schemas.microsoft.com/office/powerpoint/2010/main" val="189727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10/13/2021 added web link to 39-2120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8/13/2019 Updated statute per LB82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THE OLD </a:t>
            </a:r>
            <a:r>
              <a:rPr lang="en-US" b="1" i="1"/>
              <a:t>NBCS FORM 6 </a:t>
            </a:r>
            <a:r>
              <a:rPr lang="en-US" i="1"/>
              <a:t>WAS THE CERTIFICATION BUT THAT HAS </a:t>
            </a:r>
            <a:r>
              <a:rPr lang="en-US" b="1" i="1"/>
              <a:t>GONE AWAY</a:t>
            </a:r>
            <a:r>
              <a:rPr lang="en-US" i="1"/>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THIS NEW CERTIFICATION FORM IS SIMILAR BUT NOT EXACTLY THE SAME.  HAND OUT THE CERTIFICATION FORM TO THE CLASS. </a:t>
            </a:r>
          </a:p>
          <a:p>
            <a:endParaRPr lang="en-US"/>
          </a:p>
          <a:p>
            <a:r>
              <a:rPr lang="en-US" b="1"/>
              <a:t>PIQ28</a:t>
            </a:r>
            <a:r>
              <a:rPr lang="en-US" b="0"/>
              <a:t>  The annual certification is the </a:t>
            </a:r>
            <a:r>
              <a:rPr lang="en-US" b="1"/>
              <a:t>ONLY</a:t>
            </a:r>
            <a:r>
              <a:rPr lang="en-US" b="0"/>
              <a:t> annual submittal to the NBCS </a:t>
            </a:r>
            <a:endParaRPr lang="en-US" b="1"/>
          </a:p>
          <a:p>
            <a:endParaRPr lang="en-US"/>
          </a:p>
          <a:p>
            <a:r>
              <a:rPr lang="en-US"/>
              <a:t>The Certification provides evidence that your jurisdiction complied with the law.  </a:t>
            </a:r>
          </a:p>
          <a:p>
            <a:endParaRPr lang="en-US"/>
          </a:p>
          <a:p>
            <a:r>
              <a:rPr lang="en-US"/>
              <a:t>The Legislature is still interested in good management of highway, road and street departments!  </a:t>
            </a:r>
          </a:p>
          <a:p>
            <a:endParaRPr lang="en-US"/>
          </a:p>
          <a:p>
            <a:r>
              <a:rPr lang="en-US"/>
              <a:t>Need to read each line carefully to see what your jurisdiction is certifying!</a:t>
            </a:r>
          </a:p>
          <a:p>
            <a:r>
              <a:rPr lang="en-US" i="1"/>
              <a:t>(b) Includes local option sales tax, HAF and any other tax revenues dedicated to Highways, Roads and Streets</a:t>
            </a:r>
          </a:p>
          <a:p>
            <a:r>
              <a:rPr lang="en-US"/>
              <a:t>Uses vs. An Approved</a:t>
            </a:r>
          </a:p>
          <a:p>
            <a:r>
              <a:rPr lang="en-US" i="1"/>
              <a:t>Comparison of receipts to expenditures</a:t>
            </a:r>
          </a:p>
          <a:p>
            <a:endParaRPr lang="en-US" i="1"/>
          </a:p>
          <a:p>
            <a:r>
              <a:rPr lang="en-US" i="1"/>
              <a:t>The 2019 Legislature passed a bill called LB82 that requires an </a:t>
            </a:r>
            <a:r>
              <a:rPr lang="en-US" i="1" u="sng"/>
              <a:t>annual </a:t>
            </a:r>
            <a:r>
              <a:rPr lang="en-US" i="1"/>
              <a:t>Certification from the Nebraska DOT, and from each county and municipality, that its highway, road or street program has complied with the conditions set forth in 39-2120.  </a:t>
            </a:r>
          </a:p>
          <a:p>
            <a:endParaRPr lang="en-US" i="1"/>
          </a:p>
          <a:p>
            <a:r>
              <a:rPr lang="en-US" i="1"/>
              <a:t>The certification form will be mailed to County Clerks, City Clerks and Village Clerks each year, to be signed and returned to the Nebraska Board of Public Roads Classifications and Standards by October 31.  It must be accompanied by a resolution authorizing the signatures on the certification.  </a:t>
            </a:r>
          </a:p>
          <a:p>
            <a:endParaRPr lang="en-US" i="1"/>
          </a:p>
          <a:p>
            <a:r>
              <a:rPr lang="en-US" b="1" i="1"/>
              <a:t>Failing to submit this Certification form by its due date will result in the suspension of monthly Highway Allocation Fund distributions to the political jurisdiction.  The money is held in escrow.  If the county or municipality complies within six months, it will receive the money in the escrow account.  If not, the county or municipality loses the money</a:t>
            </a:r>
            <a:r>
              <a:rPr lang="en-US" i="1"/>
              <a:t>.  </a:t>
            </a:r>
          </a:p>
          <a:p>
            <a:endParaRPr lang="en-US" i="1"/>
          </a:p>
          <a:p>
            <a:r>
              <a:rPr lang="en-US" b="1" i="1"/>
              <a:t>Filing a materially false certification form, or constructing any highway, road or street below NBCS minimum standards without prior approval will result in a reduction of ten percent of the county’s or municipality’s share of highway-user revenue allocated during the following calendar year.  The penalty is assessed only after NBCS reviews the facts and holds a public hearing on the matter</a:t>
            </a:r>
            <a:r>
              <a:rPr lang="en-US" i="1"/>
              <a:t>.  </a:t>
            </a:r>
          </a:p>
          <a:p>
            <a:endParaRPr lang="en-US" i="1"/>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a:t>
            </a:fld>
            <a:endParaRPr lang="en-US"/>
          </a:p>
        </p:txBody>
      </p:sp>
    </p:spTree>
    <p:extLst>
      <p:ext uri="{BB962C8B-B14F-4D97-AF65-F5344CB8AC3E}">
        <p14:creationId xmlns:p14="http://schemas.microsoft.com/office/powerpoint/2010/main" val="3185456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34</a:t>
            </a:fld>
            <a:endParaRPr lang="en-US"/>
          </a:p>
        </p:txBody>
      </p:sp>
    </p:spTree>
    <p:extLst>
      <p:ext uri="{BB962C8B-B14F-4D97-AF65-F5344CB8AC3E}">
        <p14:creationId xmlns:p14="http://schemas.microsoft.com/office/powerpoint/2010/main" val="271065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8/16/2019 Updated – added disclaimer that the NBCS and BEX do not have a policy on budgeting, accounting or inventory other than what state statute requires – to have a system or systems of budgeting, accounting and inventory. </a:t>
            </a:r>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35</a:t>
            </a:fld>
            <a:endParaRPr lang="en-US"/>
          </a:p>
        </p:txBody>
      </p:sp>
    </p:spTree>
    <p:extLst>
      <p:ext uri="{BB962C8B-B14F-4D97-AF65-F5344CB8AC3E}">
        <p14:creationId xmlns:p14="http://schemas.microsoft.com/office/powerpoint/2010/main" val="2360249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8/13/2019 Updated statute per LB82 – old NBCS forms 1 and 2, reference to the Nebraska County Accounting Codes Manual</a:t>
            </a:r>
          </a:p>
          <a:p>
            <a:endParaRPr lang="en-US"/>
          </a:p>
          <a:p>
            <a:r>
              <a:rPr lang="en-US"/>
              <a:t>Old NBCS Form 1 – Expenditures (multi-page form)</a:t>
            </a:r>
          </a:p>
          <a:p>
            <a:r>
              <a:rPr lang="en-US"/>
              <a:t>Old NBCS Form 2 – Revenues (one-page form) – Local, State and Federal sources of revenue</a:t>
            </a:r>
          </a:p>
          <a:p>
            <a:endParaRPr lang="en-US"/>
          </a:p>
          <a:p>
            <a:r>
              <a:rPr lang="en-US"/>
              <a:t>Accumulate and Relinquish funds – what will you share with the public?  Your jurisdiction needs to discuss.  </a:t>
            </a:r>
          </a:p>
          <a:p>
            <a:endParaRPr lang="en-US"/>
          </a:p>
          <a:p>
            <a:r>
              <a:rPr lang="en-US"/>
              <a:t>Estimating works/project costs.  What is your system?  Do you keep up with what things cost so you can rapidly estimate costs?  </a:t>
            </a:r>
          </a:p>
          <a:p>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36</a:t>
            </a:fld>
            <a:endParaRPr lang="en-US"/>
          </a:p>
        </p:txBody>
      </p:sp>
    </p:spTree>
    <p:extLst>
      <p:ext uri="{BB962C8B-B14F-4D97-AF65-F5344CB8AC3E}">
        <p14:creationId xmlns:p14="http://schemas.microsoft.com/office/powerpoint/2010/main" val="4041071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4/30/2021 Updated notes field with Mitch </a:t>
            </a:r>
            <a:r>
              <a:rPr lang="en-US" i="1" err="1"/>
              <a:t>Doht’s</a:t>
            </a:r>
            <a:r>
              <a:rPr lang="en-US" i="1"/>
              <a:t> advice on cash flow.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3/11/2020 New Slide</a:t>
            </a:r>
          </a:p>
          <a:p>
            <a:pPr marL="0" indent="0">
              <a:buNone/>
            </a:pPr>
            <a:endParaRPr lang="en-US"/>
          </a:p>
          <a:p>
            <a:pPr marL="0" indent="0">
              <a:buNone/>
            </a:pPr>
            <a:r>
              <a:rPr lang="en-US" b="1"/>
              <a:t>PIVQ2</a:t>
            </a:r>
            <a:r>
              <a:rPr lang="en-US"/>
              <a:t> discuss the three main categories, how they might fluctuate throughout the year.  </a:t>
            </a:r>
          </a:p>
          <a:p>
            <a:pPr marL="0" indent="0">
              <a:buNone/>
            </a:pPr>
            <a:endParaRPr lang="en-US"/>
          </a:p>
          <a:p>
            <a:pPr marL="0" indent="0">
              <a:buNone/>
            </a:pPr>
            <a:r>
              <a:rPr lang="en-US"/>
              <a:t>Talk about the </a:t>
            </a:r>
            <a:r>
              <a:rPr lang="en-US" sz="2000" b="1"/>
              <a:t>cyclical nature of expenditures</a:t>
            </a:r>
            <a:r>
              <a:rPr lang="en-US"/>
              <a:t>.  Much money is spent during the construction season!  When is equipment purchased?  So need to keep a constant eye on the expenditures vs. the budget.  [reference: exam Part IV Q2 regarding personnel, capital outlay and supply budgets.  Is there a typical expenditure graph that we can show?  </a:t>
            </a:r>
          </a:p>
          <a:p>
            <a:pPr marL="228600" indent="-228600">
              <a:buAutoNum type="alphaUcPeriod"/>
            </a:pPr>
            <a:endParaRPr lang="en-US"/>
          </a:p>
          <a:p>
            <a:pPr marL="0" indent="0">
              <a:buNone/>
            </a:pPr>
            <a:r>
              <a:rPr lang="en-US"/>
              <a:t>The following are three of the major budget/expense categories, which could comprise around 75% of the budget:</a:t>
            </a:r>
          </a:p>
          <a:p>
            <a:pPr marL="171450" indent="-171450">
              <a:buFont typeface="Arial" panose="020B0604020202020204" pitchFamily="34" charset="0"/>
              <a:buChar char="•"/>
            </a:pPr>
            <a:r>
              <a:rPr lang="en-US"/>
              <a:t>Personnel Services</a:t>
            </a:r>
          </a:p>
          <a:p>
            <a:pPr marL="171450" indent="-171450">
              <a:buFont typeface="Arial" panose="020B0604020202020204" pitchFamily="34" charset="0"/>
              <a:buChar char="•"/>
            </a:pPr>
            <a:r>
              <a:rPr lang="en-US"/>
              <a:t>Supplies-</a:t>
            </a:r>
            <a:r>
              <a:rPr lang="en-US" err="1"/>
              <a:t>Mtls</a:t>
            </a:r>
            <a:endParaRPr lang="en-US"/>
          </a:p>
          <a:p>
            <a:pPr marL="171450" indent="-171450">
              <a:buFont typeface="Arial" panose="020B0604020202020204" pitchFamily="34" charset="0"/>
              <a:buChar char="•"/>
            </a:pPr>
            <a:r>
              <a:rPr lang="en-US"/>
              <a:t>Capital Outlay</a:t>
            </a:r>
          </a:p>
          <a:p>
            <a:endParaRPr lang="en-US"/>
          </a:p>
          <a:p>
            <a:r>
              <a:rPr lang="en-US" b="1"/>
              <a:t>From Mitch Doht 4/29/2021 </a:t>
            </a:r>
            <a:r>
              <a:rPr lang="en-US"/>
              <a:t>– NOT A BIG ISSUE FOR MUNICIPALITIES (SALES TAX).  IS A </a:t>
            </a:r>
            <a:r>
              <a:rPr lang="en-US" b="1"/>
              <a:t>BIG ISSUE FOR COUNTIES </a:t>
            </a:r>
            <a:r>
              <a:rPr lang="en-US"/>
              <a:t>(PROPERTY TAX) AND ADDRESSED WITH TRANSFERS FROM OTHER FUNDS WHEN ROAD DEPT FUNDS ARE RUNNING LOW.  </a:t>
            </a:r>
          </a:p>
          <a:p>
            <a:r>
              <a:rPr lang="en-US" b="0" i="0">
                <a:solidFill>
                  <a:srgbClr val="1F497D"/>
                </a:solidFill>
                <a:effectLst/>
                <a:latin typeface="Calibri" panose="020F0502020204030204" pitchFamily="34" charset="0"/>
              </a:rPr>
              <a:t>With most of a city’s revenue coming from sales taxes, it’s not as big of an issue for them.  Cities get a more consistent stream of revenue.  But this can be a big issue for a county, as their revenue is mainly from property taxes.  They are generally due on an annual basis, with some people paying quarterly.  So the cash flow is not consistent at all.  A highway superintendent must always work within the budget approved by their governing body, while also working closely with their treasurer to verify cash on hand.  Many times counties can transfer from other funds (inheritance tax fund, etc.) to allow the roads department to make expenditures when their fund is running low.  The governing body must make the transfer, then when property taxes come in the transfer happens the other way.  This can all get confusing for the public, as they get the idea that their road department is overspending.  But all the transfers are really just due to inconsistent cash flow. Hope this helps.  See </a:t>
            </a:r>
            <a:r>
              <a:rPr lang="en-US" b="0" i="0" err="1">
                <a:solidFill>
                  <a:srgbClr val="1F497D"/>
                </a:solidFill>
                <a:effectLst/>
                <a:latin typeface="Calibri" panose="020F0502020204030204" pitchFamily="34" charset="0"/>
              </a:rPr>
              <a:t>ya</a:t>
            </a:r>
            <a:r>
              <a:rPr lang="en-US" b="0" i="0">
                <a:solidFill>
                  <a:srgbClr val="1F497D"/>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57BBC-C735-7240-902C-9D7483B2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043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8/13/2019 Updated statute per LB82 and Notes – old NBCS forms 3 and 4</a:t>
            </a:r>
          </a:p>
          <a:p>
            <a:endParaRPr lang="en-US"/>
          </a:p>
          <a:p>
            <a:r>
              <a:rPr lang="en-US" u="sng"/>
              <a:t>The old NBCS Form 3 (Material &amp; Supply Inventory Report) by </a:t>
            </a:r>
            <a:r>
              <a:rPr lang="en-US" b="1" u="sng"/>
              <a:t>Commodity Group </a:t>
            </a:r>
            <a:r>
              <a:rPr lang="en-US" u="sng"/>
              <a:t>had four columns and was a log of </a:t>
            </a:r>
          </a:p>
          <a:p>
            <a:r>
              <a:rPr lang="en-US" b="1"/>
              <a:t>Item Description</a:t>
            </a:r>
          </a:p>
          <a:p>
            <a:r>
              <a:rPr lang="en-US"/>
              <a:t>Quantity on Hand</a:t>
            </a:r>
          </a:p>
          <a:p>
            <a:r>
              <a:rPr lang="en-US"/>
              <a:t>Unit Price</a:t>
            </a:r>
          </a:p>
          <a:p>
            <a:r>
              <a:rPr lang="en-US" b="1"/>
              <a:t>Dollar Value</a:t>
            </a:r>
          </a:p>
          <a:p>
            <a:endParaRPr lang="en-US"/>
          </a:p>
          <a:p>
            <a:r>
              <a:rPr lang="en-US" u="sng"/>
              <a:t>The old NBCS Form 4 (Machinery &amp; Equipment Inventory Report) had thirteen columns and was a log of </a:t>
            </a:r>
          </a:p>
          <a:p>
            <a:r>
              <a:rPr lang="en-US" b="1"/>
              <a:t>Equipment No.</a:t>
            </a:r>
          </a:p>
          <a:p>
            <a:r>
              <a:rPr lang="en-US" b="1"/>
              <a:t>Date Purchased</a:t>
            </a:r>
          </a:p>
          <a:p>
            <a:r>
              <a:rPr lang="en-US" b="1"/>
              <a:t>License No.</a:t>
            </a:r>
          </a:p>
          <a:p>
            <a:r>
              <a:rPr lang="en-US" b="1"/>
              <a:t>Make</a:t>
            </a:r>
          </a:p>
          <a:p>
            <a:r>
              <a:rPr lang="en-US" b="1"/>
              <a:t>Type</a:t>
            </a:r>
          </a:p>
          <a:p>
            <a:r>
              <a:rPr lang="en-US" b="1"/>
              <a:t>Size</a:t>
            </a:r>
          </a:p>
          <a:p>
            <a:r>
              <a:rPr lang="en-US"/>
              <a:t>Life Expectancy</a:t>
            </a:r>
          </a:p>
          <a:p>
            <a:r>
              <a:rPr lang="en-US" b="1"/>
              <a:t>Year</a:t>
            </a:r>
          </a:p>
          <a:p>
            <a:r>
              <a:rPr lang="en-US" b="1"/>
              <a:t>Model Engine or Serial No.</a:t>
            </a:r>
          </a:p>
          <a:p>
            <a:r>
              <a:rPr lang="en-US" b="1"/>
              <a:t>Cost</a:t>
            </a:r>
          </a:p>
          <a:p>
            <a:r>
              <a:rPr lang="en-US"/>
              <a:t>Rental Rate</a:t>
            </a:r>
          </a:p>
          <a:p>
            <a:r>
              <a:rPr lang="en-US"/>
              <a:t>Remarks</a:t>
            </a:r>
          </a:p>
          <a:p>
            <a:endParaRPr lang="en-US"/>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38</a:t>
            </a:fld>
            <a:endParaRPr lang="en-US"/>
          </a:p>
        </p:txBody>
      </p:sp>
    </p:spTree>
    <p:extLst>
      <p:ext uri="{BB962C8B-B14F-4D97-AF65-F5344CB8AC3E}">
        <p14:creationId xmlns:p14="http://schemas.microsoft.com/office/powerpoint/2010/main" val="3334743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8/13/2019 Updated statute per LB82 and Notes – old NBCS Form 5</a:t>
            </a:r>
          </a:p>
          <a:p>
            <a:endParaRPr lang="en-US"/>
          </a:p>
          <a:p>
            <a:r>
              <a:rPr lang="en-US"/>
              <a:t>What will your jurisdiction track?</a:t>
            </a:r>
          </a:p>
          <a:p>
            <a:endParaRPr lang="en-US"/>
          </a:p>
          <a:p>
            <a:r>
              <a:rPr lang="en-US" u="sng"/>
              <a:t>The old NBCS Form 5 had 25 columns and was a log of </a:t>
            </a:r>
          </a:p>
          <a:p>
            <a:r>
              <a:rPr lang="en-US"/>
              <a:t>Description</a:t>
            </a:r>
          </a:p>
          <a:p>
            <a:r>
              <a:rPr lang="en-US"/>
              <a:t>Equipment No</a:t>
            </a:r>
          </a:p>
          <a:p>
            <a:r>
              <a:rPr lang="en-US"/>
              <a:t>Year </a:t>
            </a:r>
            <a:r>
              <a:rPr lang="en-US" err="1"/>
              <a:t>Mfg</a:t>
            </a:r>
            <a:endParaRPr lang="en-US"/>
          </a:p>
          <a:p>
            <a:r>
              <a:rPr lang="en-US"/>
              <a:t>Miles or Hours Operated (over the past year)</a:t>
            </a:r>
          </a:p>
          <a:p>
            <a:r>
              <a:rPr lang="en-US" b="1"/>
              <a:t>Fuel</a:t>
            </a:r>
            <a:r>
              <a:rPr lang="en-US"/>
              <a:t> and Oil </a:t>
            </a:r>
            <a:r>
              <a:rPr lang="en-US" b="1"/>
              <a:t>used (over the past year) – gallons and cost</a:t>
            </a:r>
          </a:p>
          <a:p>
            <a:r>
              <a:rPr lang="en-US"/>
              <a:t>Greasing, Tires/Tubes and Special Services costs</a:t>
            </a:r>
          </a:p>
          <a:p>
            <a:r>
              <a:rPr lang="en-US"/>
              <a:t>Operation Cost per mile or per hour</a:t>
            </a:r>
          </a:p>
          <a:p>
            <a:r>
              <a:rPr lang="en-US"/>
              <a:t>Repair Costs (labor, parts)</a:t>
            </a:r>
          </a:p>
          <a:p>
            <a:r>
              <a:rPr lang="en-US"/>
              <a:t>Other Costs (indirect expenses, depreciation)</a:t>
            </a:r>
          </a:p>
          <a:p>
            <a:r>
              <a:rPr lang="en-US" b="1"/>
              <a:t>Total of all Costs (Operation Cost + Repair Cost + Other Costs)</a:t>
            </a:r>
          </a:p>
          <a:p>
            <a:r>
              <a:rPr lang="en-US" b="1"/>
              <a:t>Average Cost per Mile or per Hour</a:t>
            </a:r>
          </a:p>
          <a:p>
            <a:r>
              <a:rPr lang="en-US" b="1"/>
              <a:t>Rental Earned</a:t>
            </a:r>
          </a:p>
          <a:p>
            <a:r>
              <a:rPr lang="en-US"/>
              <a:t>Gain or Loss (+/-)</a:t>
            </a:r>
          </a:p>
          <a:p>
            <a:endParaRPr lang="en-US"/>
          </a:p>
        </p:txBody>
      </p:sp>
      <p:sp>
        <p:nvSpPr>
          <p:cNvPr id="4" name="Slide Number Placeholder 3"/>
          <p:cNvSpPr>
            <a:spLocks noGrp="1"/>
          </p:cNvSpPr>
          <p:nvPr>
            <p:ph type="sldNum" sz="quarter" idx="5"/>
          </p:nvPr>
        </p:nvSpPr>
        <p:spPr/>
        <p:txBody>
          <a:bodyPr/>
          <a:lstStyle/>
          <a:p>
            <a:fld id="{DA49352F-E6E4-4B28-9944-5689577030BF}" type="slidenum">
              <a:rPr lang="en-US" smtClean="0"/>
              <a:t>39</a:t>
            </a:fld>
            <a:endParaRPr lang="en-US"/>
          </a:p>
        </p:txBody>
      </p:sp>
    </p:spTree>
    <p:extLst>
      <p:ext uri="{BB962C8B-B14F-4D97-AF65-F5344CB8AC3E}">
        <p14:creationId xmlns:p14="http://schemas.microsoft.com/office/powerpoint/2010/main" val="384667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2 mins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4486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Revised 8-24-2023, Separated </a:t>
            </a:r>
            <a:r>
              <a:rPr lang="en-US" err="1"/>
              <a:t>OneAndSix</a:t>
            </a:r>
            <a:r>
              <a:rPr lang="en-US"/>
              <a:t> from budget, accounting and inventory – MD</a:t>
            </a:r>
          </a:p>
          <a:p>
            <a:endParaRPr lang="en-US"/>
          </a:p>
          <a:p>
            <a:r>
              <a:rPr lang="en-US"/>
              <a:t>LTAP Course on One- and Six-Year Planning</a:t>
            </a:r>
          </a:p>
          <a:p>
            <a:endParaRPr lang="en-US"/>
          </a:p>
          <a:p>
            <a:r>
              <a:rPr lang="en-US" i="1"/>
              <a:t>Updated 7/29/2019.  Deleted 12 slides.  9, 10 and 12-22.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PIVQ3</a:t>
            </a:r>
            <a:r>
              <a:rPr lang="en-US"/>
              <a:t> The main purpose of OneAndSix planning is: </a:t>
            </a:r>
            <a:r>
              <a:rPr lang="en-US" b="1" i="1"/>
              <a:t>to promote the orderly development of an integrated system of public roads for the state, counties and municipalities</a:t>
            </a:r>
            <a:r>
              <a:rPr lang="en-US"/>
              <a:t>.  See 39-2101</a:t>
            </a:r>
          </a:p>
          <a:p>
            <a:endParaRPr lang="en-US"/>
          </a:p>
          <a:p>
            <a:endParaRPr lang="en-US"/>
          </a:p>
          <a:p>
            <a:r>
              <a:rPr lang="en-US"/>
              <a:t>176 minutes (2 hours, 56 minutes)  </a:t>
            </a:r>
            <a:r>
              <a:rPr lang="en-US" i="1"/>
              <a:t>THIS WILL BE SIGNIFICANTLY REDUCED BASED ON 7/29/2019 CHANGES.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51840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9/11/2022 added LB82(2019)</a:t>
            </a:r>
          </a:p>
          <a:p>
            <a:r>
              <a:rPr lang="en-US" i="1"/>
              <a:t>8/13/2019 Updated notes. </a:t>
            </a:r>
          </a:p>
          <a:p>
            <a:endParaRPr lang="en-US"/>
          </a:p>
          <a:p>
            <a:r>
              <a:rPr lang="en-US" i="1"/>
              <a:t>Handout: Certification of Program Compliance.  </a:t>
            </a:r>
          </a:p>
          <a:p>
            <a:endParaRPr lang="en-US"/>
          </a:p>
          <a:p>
            <a:r>
              <a:rPr lang="en-US"/>
              <a:t>The certification form has signatures required by the Superintendent and the Chair/Mayor, and also needs an attestation. </a:t>
            </a:r>
          </a:p>
          <a:p>
            <a:endParaRPr lang="en-US"/>
          </a:p>
          <a:p>
            <a:r>
              <a:rPr lang="en-US"/>
              <a:t>Budget reports are due to State Auditor by September 20 each year.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574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9/11/2022 added LB82(2019)</a:t>
            </a:r>
          </a:p>
          <a:p>
            <a:r>
              <a:rPr lang="en-US" i="1"/>
              <a:t>8/13/2019 Updated notes. </a:t>
            </a:r>
          </a:p>
          <a:p>
            <a:endParaRPr lang="en-US"/>
          </a:p>
          <a:p>
            <a:r>
              <a:rPr lang="en-US" i="1"/>
              <a:t>Handout: Certification of Program Compliance.  </a:t>
            </a:r>
          </a:p>
          <a:p>
            <a:endParaRPr lang="en-US"/>
          </a:p>
          <a:p>
            <a:r>
              <a:rPr lang="en-US"/>
              <a:t>The certification form has signatures required by the Superintendent and the Chair/Mayor, and also needs an attestation. </a:t>
            </a:r>
          </a:p>
          <a:p>
            <a:endParaRPr lang="en-US"/>
          </a:p>
          <a:p>
            <a:r>
              <a:rPr lang="en-US"/>
              <a:t>Budget reports are due to State Auditor by September 20 each year.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176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5/22/2021 Updated slide by adding “Important.”  </a:t>
            </a:r>
          </a:p>
          <a:p>
            <a:endParaRPr lang="en-US"/>
          </a:p>
          <a:p>
            <a:r>
              <a:rPr lang="en-US"/>
              <a:t>2 min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 of the checks and balances set up by the Legislature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PIVQ3</a:t>
            </a:r>
            <a:r>
              <a:rPr lang="en-US"/>
              <a:t> The </a:t>
            </a:r>
            <a:r>
              <a:rPr lang="en-US" u="sng"/>
              <a:t>importance</a:t>
            </a:r>
            <a:r>
              <a:rPr lang="en-US"/>
              <a:t> of OneAndSix planning is </a:t>
            </a:r>
            <a:r>
              <a:rPr lang="en-US" b="1" i="1"/>
              <a:t>good management and transparency</a:t>
            </a:r>
            <a:r>
              <a:rPr lang="en-US"/>
              <a:t>.  It’s what the Legislature expressed in 39-2101.  </a:t>
            </a:r>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91371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9/11/2022 added LB82(2019)</a:t>
            </a:r>
          </a:p>
          <a:p>
            <a:r>
              <a:rPr lang="en-US" i="1"/>
              <a:t>8/13/2019 Updated notes. </a:t>
            </a:r>
          </a:p>
          <a:p>
            <a:endParaRPr lang="en-US"/>
          </a:p>
          <a:p>
            <a:r>
              <a:rPr lang="en-US" i="1"/>
              <a:t>Handout: Certification of Program Compliance.  </a:t>
            </a:r>
          </a:p>
          <a:p>
            <a:endParaRPr lang="en-US"/>
          </a:p>
          <a:p>
            <a:r>
              <a:rPr lang="en-US"/>
              <a:t>The certification form has signatures required by the Superintendent and the Chair/Mayor, and also needs an attestation. </a:t>
            </a:r>
          </a:p>
          <a:p>
            <a:endParaRPr lang="en-US"/>
          </a:p>
          <a:p>
            <a:r>
              <a:rPr lang="en-US"/>
              <a:t>Budget reports are due to State Auditor by September 20 each year.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8521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9/11/2022 added LB82(2019)</a:t>
            </a:r>
          </a:p>
          <a:p>
            <a:r>
              <a:rPr lang="en-US" i="1"/>
              <a:t>8/13/2019 Updated notes. </a:t>
            </a:r>
          </a:p>
          <a:p>
            <a:endParaRPr lang="en-US"/>
          </a:p>
          <a:p>
            <a:r>
              <a:rPr lang="en-US" i="1"/>
              <a:t>Handout: Certification of Program Compliance.  </a:t>
            </a:r>
          </a:p>
          <a:p>
            <a:endParaRPr lang="en-US"/>
          </a:p>
          <a:p>
            <a:r>
              <a:rPr lang="en-US"/>
              <a:t>The certification form has signatures required by the Superintendent and the Chair/Mayor, and also needs an attestation. </a:t>
            </a:r>
          </a:p>
          <a:p>
            <a:endParaRPr lang="en-US"/>
          </a:p>
          <a:p>
            <a:r>
              <a:rPr lang="en-US"/>
              <a:t>Budget reports are due to State Auditor by September 20 each year.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11245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2 mins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67883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7/1/2021 Updated slide to clarify further why it is important to do OneAndSix Planning</a:t>
            </a:r>
          </a:p>
          <a:p>
            <a:r>
              <a:rPr lang="en-US" i="1"/>
              <a:t>5/22/2021 Updated slide by adding “Important.”  </a:t>
            </a:r>
          </a:p>
          <a:p>
            <a:endParaRPr lang="en-US"/>
          </a:p>
          <a:p>
            <a:r>
              <a:rPr lang="en-US"/>
              <a:t>2 min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 of the checks and balances set up by the Legislature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PIVQ3</a:t>
            </a:r>
            <a:r>
              <a:rPr lang="en-US"/>
              <a:t> The </a:t>
            </a:r>
            <a:r>
              <a:rPr lang="en-US" u="sng"/>
              <a:t>importance</a:t>
            </a:r>
            <a:r>
              <a:rPr lang="en-US"/>
              <a:t> of OneAndSix planning is </a:t>
            </a:r>
            <a:r>
              <a:rPr lang="en-US" b="1" i="1"/>
              <a:t>good management and transparency</a:t>
            </a:r>
            <a:r>
              <a:rPr lang="en-US"/>
              <a:t>.  It’s what the Legislature expressed in 39-2101.  </a:t>
            </a:r>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22224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a:t>
            </a:r>
          </a:p>
          <a:p>
            <a:endParaRPr lang="en-US"/>
          </a:p>
          <a:p>
            <a:r>
              <a:rPr lang="en-US"/>
              <a:t>LB82 did not eliminate these values and principles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3729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7/1/2021 Updated slide to clarify that these are “Benefits” derived by doing OneAndSix Planning. </a:t>
            </a:r>
          </a:p>
          <a:p>
            <a:r>
              <a:rPr lang="en-US" i="1"/>
              <a:t>8/13/2019 Updated – added bullets “Cooperate with other jurisdictions” and “Take advantage of opportunities” </a:t>
            </a:r>
          </a:p>
          <a:p>
            <a:endParaRPr lang="en-US"/>
          </a:p>
          <a:p>
            <a:endParaRPr lang="en-US"/>
          </a:p>
          <a:p>
            <a:r>
              <a:rPr lang="en-US"/>
              <a:t>2 min</a:t>
            </a:r>
          </a:p>
          <a:p>
            <a:endParaRPr lang="en-US"/>
          </a:p>
          <a:p>
            <a:r>
              <a:rPr lang="en-US"/>
              <a:t>39-2101</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51053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PI-Q1, P1-Q8, PIVQ3</a:t>
            </a:r>
          </a:p>
          <a:p>
            <a:endParaRPr lang="en-US"/>
          </a:p>
          <a:p>
            <a:r>
              <a:rPr lang="en-US"/>
              <a:t>Public Hearing for One Year Plan is required by 39-2119</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19000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AEA96DC-DF08-4722-BB7C-3706B128EBCC}"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0"/>
              <a:cs typeface="+mn-cs"/>
            </a:endParaRPr>
          </a:p>
        </p:txBody>
      </p:sp>
      <p:sp>
        <p:nvSpPr>
          <p:cNvPr id="48131" name="Rectangle 2"/>
          <p:cNvSpPr>
            <a:spLocks noGrp="1" noRot="1" noChangeAspect="1" noChangeArrowheads="1" noTextEdit="1"/>
          </p:cNvSpPr>
          <p:nvPr>
            <p:ph type="sldImg"/>
          </p:nvPr>
        </p:nvSpPr>
        <p:spPr>
          <a:xfrm>
            <a:off x="1152525" y="682625"/>
            <a:ext cx="4552950"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4/19/2021 Updated – deleted the sidebar referring to 428 NAC 3 since it is no longer used.  </a:t>
            </a:r>
          </a:p>
          <a:p>
            <a:pPr eaLnBrk="1" hangingPunct="1"/>
            <a:endParaRPr lang="en-US"/>
          </a:p>
          <a:p>
            <a:pPr eaLnBrk="1" hangingPunct="1"/>
            <a:r>
              <a:rPr lang="en-US"/>
              <a:t>Factors to consider which would help you as a superintendent select works/projects for your One- and Six-Year Plan</a:t>
            </a:r>
          </a:p>
        </p:txBody>
      </p:sp>
    </p:spTree>
    <p:extLst>
      <p:ext uri="{BB962C8B-B14F-4D97-AF65-F5344CB8AC3E}">
        <p14:creationId xmlns:p14="http://schemas.microsoft.com/office/powerpoint/2010/main" val="4283231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33350" y="-176213"/>
            <a:ext cx="9472613" cy="7229476"/>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descr="FHWA_horizontal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9113" y="5900738"/>
            <a:ext cx="1824037"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NDORor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221" y="5900738"/>
            <a:ext cx="14668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LTAP_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00" y="-684156"/>
            <a:ext cx="3263900" cy="2552700"/>
          </a:xfrm>
          <a:prstGeom prst="rect">
            <a:avLst/>
          </a:prstGeom>
        </p:spPr>
      </p:pic>
    </p:spTree>
    <p:extLst>
      <p:ext uri="{BB962C8B-B14F-4D97-AF65-F5344CB8AC3E}">
        <p14:creationId xmlns:p14="http://schemas.microsoft.com/office/powerpoint/2010/main" val="17704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9AB26-7F2E-874F-B54D-76EBE3E6A02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E8A83-9C95-0346-8FDC-F486E3B74140}"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26333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71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1839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1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46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64978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837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08104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64F84-7811-9C4F-BE61-4E98FBEAB6B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109920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70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52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33350" y="-176213"/>
            <a:ext cx="9472613" cy="7229476"/>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descr="FHWA_horizontal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9113" y="5900738"/>
            <a:ext cx="1824037"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NDORor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221" y="5900738"/>
            <a:ext cx="14668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LTAP_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00" y="-684156"/>
            <a:ext cx="3263900" cy="2552700"/>
          </a:xfrm>
          <a:prstGeom prst="rect">
            <a:avLst/>
          </a:prstGeom>
        </p:spPr>
      </p:pic>
    </p:spTree>
    <p:extLst>
      <p:ext uri="{BB962C8B-B14F-4D97-AF65-F5344CB8AC3E}">
        <p14:creationId xmlns:p14="http://schemas.microsoft.com/office/powerpoint/2010/main" val="1580377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64F84-7811-9C4F-BE61-4E98FBEAB6B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12915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6E7D961-E76D-3D44-AB8D-B6027931853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933593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8941CD-D77B-5845-9CB5-5E3AF5C02B5F}"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3102817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979380-59F9-4542-A41B-4029C543CE81}" type="datetimeFigureOut">
              <a:rPr lang="en-US"/>
              <a:pPr>
                <a:defRPr/>
              </a:pPr>
              <a:t>8/28/2023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96649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AC5DF07-BD88-F641-A198-4DEC08393F70}" type="datetimeFigureOut">
              <a:rPr lang="en-US"/>
              <a:pPr>
                <a:defRPr/>
              </a:pPr>
              <a:t>8/28/2023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978516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2DB6D-CE82-9645-AC80-D74EAECE3B25}" type="datetimeFigureOut">
              <a:rPr lang="en-US"/>
              <a:pPr>
                <a:defRPr/>
              </a:pPr>
              <a:t>8/28/2023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10091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E7D961-E76D-3D44-AB8D-B6027931853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7C85FEE-EF1D-8443-9E7F-F77EBBFA1279}"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2502642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3B5B229-A1DD-A64B-BEC3-5A30D582C2DE}"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244307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9AB26-7F2E-874F-B54D-76EBE3E6A02F}"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2355507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E8A83-9C95-0346-8FDC-F486E3B74140}"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184502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8941CD-D77B-5845-9CB5-5E3AF5C02B5F}"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979380-59F9-4542-A41B-4029C543CE81}" type="datetimeFigureOut">
              <a:rPr lang="en-US"/>
              <a:pPr>
                <a:defRPr/>
              </a:pPr>
              <a:t>8/28/2023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AC5DF07-BD88-F641-A198-4DEC08393F70}" type="datetimeFigureOut">
              <a:rPr lang="en-US"/>
              <a:pPr>
                <a:defRPr/>
              </a:pPr>
              <a:t>8/28/2023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2DB6D-CE82-9645-AC80-D74EAECE3B25}" type="datetimeFigureOut">
              <a:rPr lang="en-US"/>
              <a:pPr>
                <a:defRPr/>
              </a:pPr>
              <a:t>8/28/2023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C85FEE-EF1D-8443-9E7F-F77EBBFA1279}"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B5B229-A1DD-A64B-BEC3-5A30D582C2DE}"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Backgrou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00" y="0"/>
            <a:ext cx="8947948" cy="6858000"/>
          </a:xfrm>
          <a:prstGeom prst="rect">
            <a:avLst/>
          </a:prstGeom>
        </p:spPr>
      </p:pic>
      <p:sp>
        <p:nvSpPr>
          <p:cNvPr id="1026" name="Title Placeholder 1"/>
          <p:cNvSpPr>
            <a:spLocks noGrp="1"/>
          </p:cNvSpPr>
          <p:nvPr>
            <p:ph type="title"/>
          </p:nvPr>
        </p:nvSpPr>
        <p:spPr bwMode="auto">
          <a:xfrm>
            <a:off x="1507138" y="846138"/>
            <a:ext cx="741009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07138" y="2121427"/>
            <a:ext cx="7410094" cy="4004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7138" y="6356350"/>
            <a:ext cx="1869966"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1DDC63-506D-D347-AB05-1AAC0AD11DCE}" type="datetimeFigureOut">
              <a:rPr lang="en-US"/>
              <a:pPr>
                <a:defRPr/>
              </a:pPr>
              <a:t>8/28/2023</a:t>
            </a:fld>
            <a:endParaRPr lang="en-US"/>
          </a:p>
        </p:txBody>
      </p:sp>
      <p:sp>
        <p:nvSpPr>
          <p:cNvPr id="5" name="Footer Placeholder 4"/>
          <p:cNvSpPr>
            <a:spLocks noGrp="1"/>
          </p:cNvSpPr>
          <p:nvPr>
            <p:ph type="ftr" sz="quarter" idx="3"/>
          </p:nvPr>
        </p:nvSpPr>
        <p:spPr>
          <a:xfrm>
            <a:off x="3502700" y="6356350"/>
            <a:ext cx="365620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284498" y="6356350"/>
            <a:ext cx="163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CA13B8-8BB9-F54C-AE28-18333D72D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593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Backgrou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00" y="0"/>
            <a:ext cx="8947948" cy="6858000"/>
          </a:xfrm>
          <a:prstGeom prst="rect">
            <a:avLst/>
          </a:prstGeom>
        </p:spPr>
      </p:pic>
      <p:sp>
        <p:nvSpPr>
          <p:cNvPr id="1026" name="Title Placeholder 1"/>
          <p:cNvSpPr>
            <a:spLocks noGrp="1"/>
          </p:cNvSpPr>
          <p:nvPr>
            <p:ph type="title"/>
          </p:nvPr>
        </p:nvSpPr>
        <p:spPr bwMode="auto">
          <a:xfrm>
            <a:off x="1507138" y="846138"/>
            <a:ext cx="741009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07138" y="2121427"/>
            <a:ext cx="7410094" cy="4004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7138" y="6356350"/>
            <a:ext cx="1869966"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1DDC63-506D-D347-AB05-1AAC0AD11DCE}" type="datetimeFigureOut">
              <a:rPr lang="en-US"/>
              <a:pPr>
                <a:defRPr/>
              </a:pPr>
              <a:t>8/28/2023</a:t>
            </a:fld>
            <a:endParaRPr lang="en-US"/>
          </a:p>
        </p:txBody>
      </p:sp>
      <p:sp>
        <p:nvSpPr>
          <p:cNvPr id="5" name="Footer Placeholder 4"/>
          <p:cNvSpPr>
            <a:spLocks noGrp="1"/>
          </p:cNvSpPr>
          <p:nvPr>
            <p:ph type="ftr" sz="quarter" idx="3"/>
          </p:nvPr>
        </p:nvSpPr>
        <p:spPr>
          <a:xfrm>
            <a:off x="3502700" y="6356350"/>
            <a:ext cx="365620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284498" y="6356350"/>
            <a:ext cx="163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CA13B8-8BB9-F54C-AE28-18333D72D1F7}" type="slidenum">
              <a:rPr lang="en-US"/>
              <a:pPr>
                <a:defRPr/>
              </a:pPr>
              <a:t>‹#›</a:t>
            </a:fld>
            <a:endParaRPr lang="en-US"/>
          </a:p>
        </p:txBody>
      </p:sp>
    </p:spTree>
    <p:extLst>
      <p:ext uri="{BB962C8B-B14F-4D97-AF65-F5344CB8AC3E}">
        <p14:creationId xmlns:p14="http://schemas.microsoft.com/office/powerpoint/2010/main" val="1834591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nebraskalegislature.gov/laws/statutes.php?statute=39-1503"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t.nebraska.gov/projects/publications/program-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ebraskalegislature.gov/laws/statutes.php?statute=39-2119"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ustomXml" Target="../ink/ink7.xml"/><Relationship Id="rId5" Type="http://schemas.openxmlformats.org/officeDocument/2006/relationships/hyperlink" Target="https://nebraskalegislature.gov/laws/statutes.php?statute=39-2120"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nebraskalegislature.gov/laws/statutes.php?statute=39-21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nebraska.gov/auditor/reports/index.cgi?budget=1"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customXml" Target="../ink/ink1.xml"/><Relationship Id="rId5" Type="http://schemas.openxmlformats.org/officeDocument/2006/relationships/hyperlink" Target="https://nebraskalegislature.gov/laws/statutes.php?statute=39-2120" TargetMode="External"/><Relationship Id="rId4" Type="http://schemas.openxmlformats.org/officeDocument/2006/relationships/image" Target="../media/image9.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auditors.nebraska.gov/Budget_Info/Budget_FAQ.html" TargetMode="External"/><Relationship Id="rId5" Type="http://schemas.openxmlformats.org/officeDocument/2006/relationships/hyperlink" Target="http://auditors.nebraska.gov/Budget_Info.html"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nebraskalegislature.gov/laws/statutes.php?statute=39-2120" TargetMode="Externa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nebraskalegislature.gov/laws/statutes.php?statute=39-2120" TargetMode="Externa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nebraskalegislature.gov/laws/statutes.php?statute=39-2120"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ebraskalegislature.gov/laws/statutes.php?statute=39-211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2.png"/><Relationship Id="rId2" Type="http://schemas.openxmlformats.org/officeDocument/2006/relationships/notesSlide" Target="../notesSlides/notesSlide38.xml"/><Relationship Id="rId16"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11.xml"/><Relationship Id="rId1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nebraskalegislature.gov/laws/statutes.php?statute=39-211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ebraskalegislature.gov/laws/statutes.php?statute=39-211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customXml" Target="../ink/ink4.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307" y="-185738"/>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1839327"/>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714615" y="3185410"/>
            <a:ext cx="7837713" cy="2361315"/>
          </a:xfrm>
        </p:spPr>
        <p:txBody>
          <a:bodyPr/>
          <a:lstStyle/>
          <a:p>
            <a:r>
              <a:rPr lang="en-US" i="1" dirty="0">
                <a:solidFill>
                  <a:srgbClr val="FFFFFF"/>
                </a:solidFill>
                <a:latin typeface="Calibri" charset="0"/>
              </a:rPr>
              <a:t>One and Six Year Plans </a:t>
            </a:r>
          </a:p>
          <a:p>
            <a:r>
              <a:rPr lang="en-US" i="1" dirty="0">
                <a:solidFill>
                  <a:srgbClr val="FFFFFF"/>
                </a:solidFill>
                <a:latin typeface="Calibri" charset="0"/>
              </a:rPr>
              <a:t>Budgeting, Accounting, &amp; Inventory Systems</a:t>
            </a:r>
          </a:p>
          <a:p>
            <a:r>
              <a:rPr lang="en-US" dirty="0">
                <a:latin typeface="Calibri" charset="0"/>
              </a:rPr>
              <a:t>Required Annual Certification to NBCS</a:t>
            </a:r>
            <a:endParaRPr lang="en-US" i="1" dirty="0">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Tree>
    <p:extLst>
      <p:ext uri="{BB962C8B-B14F-4D97-AF65-F5344CB8AC3E}">
        <p14:creationId xmlns:p14="http://schemas.microsoft.com/office/powerpoint/2010/main" val="331947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97031"/>
            <a:ext cx="9144000" cy="122113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rPr>
              <a:t>Public Hearings for </a:t>
            </a:r>
            <a:r>
              <a:rPr kumimoji="0" lang="en-US" sz="3200" b="0" i="0" u="sng" strike="noStrike" kern="1200" cap="none" spc="0" normalizeH="0" baseline="0" noProof="0">
                <a:ln>
                  <a:noFill/>
                </a:ln>
                <a:solidFill>
                  <a:prstClr val="black"/>
                </a:solidFill>
                <a:effectLst/>
                <a:uLnTx/>
                <a:uFillTx/>
                <a:latin typeface="Arial Black" pitchFamily="34" charset="0"/>
                <a:ea typeface="ＭＳ Ｐゴシック" charset="0"/>
                <a:cs typeface="+mn-cs"/>
              </a:rPr>
              <a:t>County</a:t>
            </a:r>
            <a:r>
              <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rPr>
              <a:t> Plan or Program</a:t>
            </a:r>
          </a:p>
        </p:txBody>
      </p:sp>
      <p:sp>
        <p:nvSpPr>
          <p:cNvPr id="12" name="Rectangle 3"/>
          <p:cNvSpPr txBox="1">
            <a:spLocks noChangeArrowheads="1"/>
          </p:cNvSpPr>
          <p:nvPr/>
        </p:nvSpPr>
        <p:spPr>
          <a:xfrm>
            <a:off x="422563" y="2594756"/>
            <a:ext cx="8298873" cy="4186019"/>
          </a:xfrm>
          <a:prstGeom prst="rect">
            <a:avLst/>
          </a:prstGeom>
        </p:spPr>
        <p:txBody>
          <a:bodyPr vert="horz" lIns="91440" tIns="45720" rIns="91440" bIns="45720" rtlCol="0">
            <a:normAutofit/>
          </a:bodyPr>
          <a:lstStyle/>
          <a:p>
            <a:pPr marR="0" lvl="0" algn="l" defTabSz="457200" rtl="0" eaLnBrk="1" fontAlgn="base" latinLnBrk="0" hangingPunct="1">
              <a:lnSpc>
                <a:spcPct val="110000"/>
              </a:lnSpc>
              <a:spcBef>
                <a:spcPts val="0"/>
              </a:spcBef>
              <a:spcAft>
                <a:spcPts val="1200"/>
              </a:spcAft>
              <a:buClrTx/>
              <a:buSzTx/>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Required</a:t>
            </a:r>
            <a:r>
              <a:rPr kumimoji="0" lang="en-US" sz="3400" b="0" i="0" u="none" strike="noStrike" kern="1200" cap="none" spc="0" normalizeH="0" noProof="0">
                <a:ln>
                  <a:noFill/>
                </a:ln>
                <a:solidFill>
                  <a:prstClr val="black"/>
                </a:solidFill>
                <a:effectLst/>
                <a:uLnTx/>
                <a:uFillTx/>
                <a:latin typeface="Arial" pitchFamily="34" charset="0"/>
                <a:ea typeface="ＭＳ Ｐゴシック" charset="0"/>
                <a:cs typeface="Arial" pitchFamily="34" charset="0"/>
              </a:rPr>
              <a:t> to adopt annual plan or program no later than March 1 each year. (Doesn’t say when during the year!)  </a:t>
            </a:r>
          </a:p>
          <a:p>
            <a:pPr marR="0" lvl="0" algn="l" defTabSz="457200" rtl="0" eaLnBrk="1" fontAlgn="base" latinLnBrk="0" hangingPunct="1">
              <a:lnSpc>
                <a:spcPct val="110000"/>
              </a:lnSpc>
              <a:spcBef>
                <a:spcPts val="0"/>
              </a:spcBef>
              <a:spcAft>
                <a:spcPts val="1200"/>
              </a:spcAft>
              <a:buClrTx/>
              <a:buSzTx/>
              <a:tabLst/>
              <a:defRPr/>
            </a:pPr>
            <a:r>
              <a:rPr lang="en-US" sz="3400">
                <a:solidFill>
                  <a:prstClr val="black"/>
                </a:solidFill>
                <a:latin typeface="Arial" pitchFamily="34" charset="0"/>
                <a:cs typeface="Arial" pitchFamily="34" charset="0"/>
              </a:rPr>
              <a:t>Must be within the limits of estimated funds available for next 12 months.</a:t>
            </a:r>
            <a:r>
              <a:rPr kumimoji="0" lang="en-US" sz="3400" b="0" i="0" u="none" strike="noStrike" kern="1200" cap="none" spc="0" normalizeH="0" noProof="0">
                <a:ln>
                  <a:noFill/>
                </a:ln>
                <a:solidFill>
                  <a:prstClr val="black"/>
                </a:solidFill>
                <a:effectLst/>
                <a:uLnTx/>
                <a:uFillTx/>
                <a:latin typeface="Arial" pitchFamily="34" charset="0"/>
                <a:ea typeface="ＭＳ Ｐゴシック" charset="0"/>
                <a:cs typeface="Arial" pitchFamily="34" charset="0"/>
              </a:rPr>
              <a:t>   </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600"/>
              </a:spcAft>
              <a:buClrTx/>
              <a:buSzTx/>
              <a:buFont typeface="+mj-lt"/>
              <a:buAutoNum type="alphaLcParenR"/>
              <a:tabLst/>
              <a:defRPr/>
            </a:pP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0" marR="0" lvl="0" indent="0" algn="ctr" defTabSz="457200" rtl="0" eaLnBrk="1" fontAlgn="auto" latinLnBrk="0" hangingPunct="1">
              <a:lnSpc>
                <a:spcPct val="90000"/>
              </a:lnSpc>
              <a:spcBef>
                <a:spcPct val="2000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ＭＳ Ｐゴシック" charset="0"/>
              <a:cs typeface="+mn-cs"/>
            </a:endParaRPr>
          </a:p>
        </p:txBody>
      </p:sp>
      <p:sp>
        <p:nvSpPr>
          <p:cNvPr id="13" name="TextBox 12"/>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Calibri"/>
              <a:ea typeface="ＭＳ Ｐゴシック" charset="0"/>
              <a:cs typeface="+mn-cs"/>
            </a:endParaRPr>
          </a:p>
        </p:txBody>
      </p:sp>
      <p:sp>
        <p:nvSpPr>
          <p:cNvPr id="5" name="Rectangle 2">
            <a:extLst>
              <a:ext uri="{FF2B5EF4-FFF2-40B4-BE49-F238E27FC236}">
                <a16:creationId xmlns:a16="http://schemas.microsoft.com/office/drawing/2014/main" id="{5F07EA25-21E4-4EE8-97DF-98A6CCB922AC}"/>
              </a:ext>
            </a:extLst>
          </p:cNvPr>
          <p:cNvSpPr txBox="1">
            <a:spLocks noChangeArrowheads="1"/>
          </p:cNvSpPr>
          <p:nvPr/>
        </p:nvSpPr>
        <p:spPr>
          <a:xfrm>
            <a:off x="0" y="1163831"/>
            <a:ext cx="9144000" cy="122113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Arial Black" pitchFamily="34" charset="0"/>
                <a:ea typeface="ＭＳ Ｐゴシック" charset="0"/>
                <a:cs typeface="+mn-cs"/>
              </a:rPr>
              <a:t>Commissioner-Type, or Township-Type Having Adopted a County Road Unit System</a:t>
            </a:r>
          </a:p>
        </p:txBody>
      </p:sp>
      <p:sp>
        <p:nvSpPr>
          <p:cNvPr id="2" name="TextBox 1">
            <a:extLst>
              <a:ext uri="{FF2B5EF4-FFF2-40B4-BE49-F238E27FC236}">
                <a16:creationId xmlns:a16="http://schemas.microsoft.com/office/drawing/2014/main" id="{4F61398C-5990-4A5F-861E-4B8DC1E9F702}"/>
              </a:ext>
            </a:extLst>
          </p:cNvPr>
          <p:cNvSpPr txBox="1"/>
          <p:nvPr/>
        </p:nvSpPr>
        <p:spPr>
          <a:xfrm>
            <a:off x="213756" y="5956456"/>
            <a:ext cx="1710047" cy="380010"/>
          </a:xfrm>
          <a:prstGeom prst="rect">
            <a:avLst/>
          </a:prstGeom>
          <a:noFill/>
        </p:spPr>
        <p:txBody>
          <a:bodyPr wrap="square" rtlCol="0">
            <a:spAutoFit/>
          </a:bodyPr>
          <a:lstStyle/>
          <a:p>
            <a:r>
              <a:rPr lang="en-US">
                <a:hlinkClick r:id="rId3"/>
              </a:rPr>
              <a:t>§39-1503</a:t>
            </a:r>
            <a:endParaRPr lang="en-US"/>
          </a:p>
        </p:txBody>
      </p:sp>
    </p:spTree>
    <p:extLst>
      <p:ext uri="{BB962C8B-B14F-4D97-AF65-F5344CB8AC3E}">
        <p14:creationId xmlns:p14="http://schemas.microsoft.com/office/powerpoint/2010/main" val="2569359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3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53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B51E3A-F16C-4D5F-A6F8-0919E0ABE2E4}"/>
              </a:ext>
            </a:extLst>
          </p:cNvPr>
          <p:cNvPicPr>
            <a:picLocks noGrp="1" noChangeAspect="1"/>
          </p:cNvPicPr>
          <p:nvPr>
            <p:ph idx="1"/>
          </p:nvPr>
        </p:nvPicPr>
        <p:blipFill>
          <a:blip r:embed="rId3"/>
          <a:stretch>
            <a:fillRect/>
          </a:stretch>
        </p:blipFill>
        <p:spPr>
          <a:xfrm>
            <a:off x="1810053" y="1513114"/>
            <a:ext cx="6804262" cy="5265512"/>
          </a:xfrm>
          <a:prstGeom prst="rect">
            <a:avLst/>
          </a:prstGeom>
        </p:spPr>
      </p:pic>
      <p:sp>
        <p:nvSpPr>
          <p:cNvPr id="2" name="Title 1">
            <a:extLst>
              <a:ext uri="{FF2B5EF4-FFF2-40B4-BE49-F238E27FC236}">
                <a16:creationId xmlns:a16="http://schemas.microsoft.com/office/drawing/2014/main" id="{F60BF9C0-58C1-4E5A-9543-E7ECD06C67AE}"/>
              </a:ext>
            </a:extLst>
          </p:cNvPr>
          <p:cNvSpPr>
            <a:spLocks noGrp="1"/>
          </p:cNvSpPr>
          <p:nvPr>
            <p:ph type="title"/>
          </p:nvPr>
        </p:nvSpPr>
        <p:spPr>
          <a:xfrm>
            <a:off x="1507138" y="737281"/>
            <a:ext cx="7410093" cy="982662"/>
          </a:xfrm>
        </p:spPr>
        <p:txBody>
          <a:bodyPr/>
          <a:lstStyle/>
          <a:p>
            <a:r>
              <a:rPr lang="en-US"/>
              <a:t>Example – </a:t>
            </a:r>
            <a:r>
              <a:rPr lang="en-US">
                <a:hlinkClick r:id="rId4"/>
              </a:rPr>
              <a:t>NDOT’s Program</a:t>
            </a:r>
            <a:endParaRPr lang="en-US"/>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Example One- and Six-Year Plan</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spTree>
    <p:extLst>
      <p:ext uri="{BB962C8B-B14F-4D97-AF65-F5344CB8AC3E}">
        <p14:creationId xmlns:p14="http://schemas.microsoft.com/office/powerpoint/2010/main" val="222368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0AC940-DFF2-4BEA-8C36-B7805DD04289}"/>
              </a:ext>
            </a:extLst>
          </p:cNvPr>
          <p:cNvPicPr>
            <a:picLocks noChangeAspect="1"/>
          </p:cNvPicPr>
          <p:nvPr/>
        </p:nvPicPr>
        <p:blipFill>
          <a:blip r:embed="rId3"/>
          <a:stretch>
            <a:fillRect/>
          </a:stretch>
        </p:blipFill>
        <p:spPr>
          <a:xfrm>
            <a:off x="1317517" y="1354667"/>
            <a:ext cx="7643705" cy="5413022"/>
          </a:xfrm>
          <a:prstGeom prst="rect">
            <a:avLst/>
          </a:prstGeom>
        </p:spPr>
      </p:pic>
      <p:sp>
        <p:nvSpPr>
          <p:cNvPr id="5" name="Title 1">
            <a:extLst>
              <a:ext uri="{FF2B5EF4-FFF2-40B4-BE49-F238E27FC236}">
                <a16:creationId xmlns:a16="http://schemas.microsoft.com/office/drawing/2014/main" id="{4DE19461-C8CF-4D44-9568-88DA59CCED56}"/>
              </a:ext>
            </a:extLst>
          </p:cNvPr>
          <p:cNvSpPr txBox="1">
            <a:spLocks/>
          </p:cNvSpPr>
          <p:nvPr/>
        </p:nvSpPr>
        <p:spPr bwMode="auto">
          <a:xfrm>
            <a:off x="1317517" y="592403"/>
            <a:ext cx="7410093" cy="98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t>Example – NDOT’s Program</a:t>
            </a:r>
          </a:p>
        </p:txBody>
      </p:sp>
    </p:spTree>
    <p:extLst>
      <p:ext uri="{BB962C8B-B14F-4D97-AF65-F5344CB8AC3E}">
        <p14:creationId xmlns:p14="http://schemas.microsoft.com/office/powerpoint/2010/main" val="65153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9C0-58C1-4E5A-9543-E7ECD06C67AE}"/>
              </a:ext>
            </a:extLst>
          </p:cNvPr>
          <p:cNvSpPr>
            <a:spLocks noGrp="1"/>
          </p:cNvSpPr>
          <p:nvPr>
            <p:ph type="title"/>
          </p:nvPr>
        </p:nvSpPr>
        <p:spPr>
          <a:xfrm>
            <a:off x="1507138" y="737281"/>
            <a:ext cx="7410093" cy="982662"/>
          </a:xfrm>
        </p:spPr>
        <p:txBody>
          <a:bodyPr/>
          <a:lstStyle/>
          <a:p>
            <a:r>
              <a:rPr lang="en-US"/>
              <a:t>Example – NDOT’s Program</a:t>
            </a:r>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Example One- and Six-Year Plan</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pic>
        <p:nvPicPr>
          <p:cNvPr id="7" name="Picture 6">
            <a:extLst>
              <a:ext uri="{FF2B5EF4-FFF2-40B4-BE49-F238E27FC236}">
                <a16:creationId xmlns:a16="http://schemas.microsoft.com/office/drawing/2014/main" id="{6244AE9A-73DC-41E3-A31F-42EE29A48F8E}"/>
              </a:ext>
            </a:extLst>
          </p:cNvPr>
          <p:cNvPicPr>
            <a:picLocks noChangeAspect="1"/>
          </p:cNvPicPr>
          <p:nvPr/>
        </p:nvPicPr>
        <p:blipFill>
          <a:blip r:embed="rId2"/>
          <a:stretch>
            <a:fillRect/>
          </a:stretch>
        </p:blipFill>
        <p:spPr>
          <a:xfrm>
            <a:off x="1673452" y="1661721"/>
            <a:ext cx="7077464" cy="5161465"/>
          </a:xfrm>
          <a:prstGeom prst="rect">
            <a:avLst/>
          </a:prstGeom>
        </p:spPr>
      </p:pic>
    </p:spTree>
    <p:extLst>
      <p:ext uri="{BB962C8B-B14F-4D97-AF65-F5344CB8AC3E}">
        <p14:creationId xmlns:p14="http://schemas.microsoft.com/office/powerpoint/2010/main" val="127811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9C0-58C1-4E5A-9543-E7ECD06C67AE}"/>
              </a:ext>
            </a:extLst>
          </p:cNvPr>
          <p:cNvSpPr>
            <a:spLocks noGrp="1"/>
          </p:cNvSpPr>
          <p:nvPr>
            <p:ph type="title"/>
          </p:nvPr>
        </p:nvSpPr>
        <p:spPr>
          <a:xfrm>
            <a:off x="1507138" y="737281"/>
            <a:ext cx="7410093" cy="982662"/>
          </a:xfrm>
        </p:spPr>
        <p:txBody>
          <a:bodyPr/>
          <a:lstStyle/>
          <a:p>
            <a:r>
              <a:rPr lang="en-US"/>
              <a:t>Example – NDOT’s Program</a:t>
            </a:r>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Example One- and Six-Year Plan</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pic>
        <p:nvPicPr>
          <p:cNvPr id="3" name="Picture 2">
            <a:extLst>
              <a:ext uri="{FF2B5EF4-FFF2-40B4-BE49-F238E27FC236}">
                <a16:creationId xmlns:a16="http://schemas.microsoft.com/office/drawing/2014/main" id="{5943BCE5-A88D-45BE-8469-162D530C9C9E}"/>
              </a:ext>
            </a:extLst>
          </p:cNvPr>
          <p:cNvPicPr>
            <a:picLocks noChangeAspect="1"/>
          </p:cNvPicPr>
          <p:nvPr/>
        </p:nvPicPr>
        <p:blipFill>
          <a:blip r:embed="rId2"/>
          <a:stretch>
            <a:fillRect/>
          </a:stretch>
        </p:blipFill>
        <p:spPr>
          <a:xfrm>
            <a:off x="1230340" y="2318657"/>
            <a:ext cx="7913659" cy="3226700"/>
          </a:xfrm>
          <a:prstGeom prst="rect">
            <a:avLst/>
          </a:prstGeom>
        </p:spPr>
      </p:pic>
    </p:spTree>
    <p:extLst>
      <p:ext uri="{BB962C8B-B14F-4D97-AF65-F5344CB8AC3E}">
        <p14:creationId xmlns:p14="http://schemas.microsoft.com/office/powerpoint/2010/main" val="40367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9C0-58C1-4E5A-9543-E7ECD06C67AE}"/>
              </a:ext>
            </a:extLst>
          </p:cNvPr>
          <p:cNvSpPr>
            <a:spLocks noGrp="1"/>
          </p:cNvSpPr>
          <p:nvPr>
            <p:ph type="title"/>
          </p:nvPr>
        </p:nvSpPr>
        <p:spPr>
          <a:xfrm>
            <a:off x="1507138" y="737281"/>
            <a:ext cx="7410093" cy="982662"/>
          </a:xfrm>
        </p:spPr>
        <p:txBody>
          <a:bodyPr/>
          <a:lstStyle/>
          <a:p>
            <a:r>
              <a:rPr lang="en-US"/>
              <a:t>Example – NDOT’s Program</a:t>
            </a:r>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Example One- and Six-Year Plan</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pic>
        <p:nvPicPr>
          <p:cNvPr id="4" name="Picture 3">
            <a:extLst>
              <a:ext uri="{FF2B5EF4-FFF2-40B4-BE49-F238E27FC236}">
                <a16:creationId xmlns:a16="http://schemas.microsoft.com/office/drawing/2014/main" id="{1FD63077-30F8-4CAD-98CD-3E10F676369D}"/>
              </a:ext>
            </a:extLst>
          </p:cNvPr>
          <p:cNvPicPr>
            <a:picLocks noChangeAspect="1"/>
          </p:cNvPicPr>
          <p:nvPr/>
        </p:nvPicPr>
        <p:blipFill>
          <a:blip r:embed="rId2"/>
          <a:stretch>
            <a:fillRect/>
          </a:stretch>
        </p:blipFill>
        <p:spPr>
          <a:xfrm>
            <a:off x="1235948" y="1490687"/>
            <a:ext cx="7908052" cy="5367313"/>
          </a:xfrm>
          <a:prstGeom prst="rect">
            <a:avLst/>
          </a:prstGeom>
        </p:spPr>
      </p:pic>
    </p:spTree>
    <p:extLst>
      <p:ext uri="{BB962C8B-B14F-4D97-AF65-F5344CB8AC3E}">
        <p14:creationId xmlns:p14="http://schemas.microsoft.com/office/powerpoint/2010/main" val="11116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9C0-58C1-4E5A-9543-E7ECD06C67AE}"/>
              </a:ext>
            </a:extLst>
          </p:cNvPr>
          <p:cNvSpPr>
            <a:spLocks noGrp="1"/>
          </p:cNvSpPr>
          <p:nvPr>
            <p:ph type="title"/>
          </p:nvPr>
        </p:nvSpPr>
        <p:spPr>
          <a:xfrm>
            <a:off x="1507138" y="737281"/>
            <a:ext cx="7410093" cy="982662"/>
          </a:xfrm>
        </p:spPr>
        <p:txBody>
          <a:bodyPr/>
          <a:lstStyle/>
          <a:p>
            <a:r>
              <a:rPr lang="en-US"/>
              <a:t>Example – NDOT’s Program</a:t>
            </a:r>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Example One- and Six-Year Plan</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pic>
        <p:nvPicPr>
          <p:cNvPr id="3" name="Picture 2">
            <a:extLst>
              <a:ext uri="{FF2B5EF4-FFF2-40B4-BE49-F238E27FC236}">
                <a16:creationId xmlns:a16="http://schemas.microsoft.com/office/drawing/2014/main" id="{DB3AFD00-46B9-49C3-A981-012EE254F9BE}"/>
              </a:ext>
            </a:extLst>
          </p:cNvPr>
          <p:cNvPicPr>
            <a:picLocks noChangeAspect="1"/>
          </p:cNvPicPr>
          <p:nvPr/>
        </p:nvPicPr>
        <p:blipFill>
          <a:blip r:embed="rId2"/>
          <a:stretch>
            <a:fillRect/>
          </a:stretch>
        </p:blipFill>
        <p:spPr>
          <a:xfrm>
            <a:off x="1273628" y="2294254"/>
            <a:ext cx="7870371" cy="2707660"/>
          </a:xfrm>
          <a:prstGeom prst="rect">
            <a:avLst/>
          </a:prstGeom>
        </p:spPr>
      </p:pic>
    </p:spTree>
    <p:extLst>
      <p:ext uri="{BB962C8B-B14F-4D97-AF65-F5344CB8AC3E}">
        <p14:creationId xmlns:p14="http://schemas.microsoft.com/office/powerpoint/2010/main" val="403866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97031"/>
            <a:ext cx="9144000" cy="122113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rPr>
              <a:t>After Adoption of Plan or Program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a:solidFill>
                  <a:prstClr val="black"/>
                </a:solidFill>
                <a:latin typeface="Arial Black" pitchFamily="34" charset="0"/>
                <a:cs typeface="+mn-cs"/>
              </a:rPr>
              <a:t>REVISIONS TO PLAN OR PROGRAM</a:t>
            </a:r>
            <a:endPar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endParaRPr>
          </a:p>
        </p:txBody>
      </p:sp>
      <p:sp>
        <p:nvSpPr>
          <p:cNvPr id="12" name="Rectangle 3"/>
          <p:cNvSpPr txBox="1">
            <a:spLocks noChangeArrowheads="1"/>
          </p:cNvSpPr>
          <p:nvPr/>
        </p:nvSpPr>
        <p:spPr>
          <a:xfrm>
            <a:off x="843148" y="1163931"/>
            <a:ext cx="8050587" cy="4186019"/>
          </a:xfrm>
          <a:prstGeom prst="rect">
            <a:avLst/>
          </a:prstGeom>
        </p:spPr>
        <p:txBody>
          <a:bodyPr vert="horz" lIns="91440" tIns="45720" rIns="91440" bIns="45720" rtlCol="0">
            <a:normAutofit/>
          </a:bodyPr>
          <a:lstStyle/>
          <a:p>
            <a:pPr marR="0" lvl="0" algn="l" defTabSz="457200" rtl="0" eaLnBrk="1" fontAlgn="base" latinLnBrk="0" hangingPunct="1">
              <a:lnSpc>
                <a:spcPct val="110000"/>
              </a:lnSpc>
              <a:spcBef>
                <a:spcPts val="0"/>
              </a:spcBef>
              <a:spcAft>
                <a:spcPts val="1200"/>
              </a:spcAft>
              <a:buClrTx/>
              <a:buSzTx/>
              <a:tabLst/>
              <a:defRPr/>
            </a:pPr>
            <a:endParaRPr lang="en-US" sz="3400">
              <a:solidFill>
                <a:prstClr val="black"/>
              </a:solidFill>
              <a:latin typeface="Arial" pitchFamily="34" charset="0"/>
              <a:cs typeface="Arial" pitchFamily="34" charset="0"/>
            </a:endParaRPr>
          </a:p>
          <a:p>
            <a:pPr marR="0" lvl="0" algn="l" defTabSz="457200" rtl="0" eaLnBrk="1" fontAlgn="base" latinLnBrk="0" hangingPunct="1">
              <a:lnSpc>
                <a:spcPct val="110000"/>
              </a:lnSpc>
              <a:spcBef>
                <a:spcPts val="0"/>
              </a:spcBef>
              <a:spcAft>
                <a:spcPts val="1200"/>
              </a:spcAft>
              <a:buClrTx/>
              <a:buSzTx/>
              <a:tabLst/>
              <a:defRPr/>
            </a:pPr>
            <a:r>
              <a:rPr lang="en-US" sz="3400">
                <a:solidFill>
                  <a:prstClr val="black"/>
                </a:solidFill>
                <a:latin typeface="Arial" pitchFamily="34" charset="0"/>
                <a:cs typeface="Arial" pitchFamily="34" charset="0"/>
              </a:rPr>
              <a:t>Political jurisdiction MUST hold a public hearing for revisions to One-Year Plan.</a:t>
            </a:r>
          </a:p>
          <a:p>
            <a:pPr marR="0" lvl="0" algn="l" defTabSz="457200" rtl="0" eaLnBrk="1" fontAlgn="base" latinLnBrk="0" hangingPunct="1">
              <a:lnSpc>
                <a:spcPct val="110000"/>
              </a:lnSpc>
              <a:spcBef>
                <a:spcPts val="0"/>
              </a:spcBef>
              <a:spcAft>
                <a:spcPts val="1200"/>
              </a:spcAft>
              <a:buClrTx/>
              <a:buSzTx/>
              <a:tabLst/>
              <a:defRPr/>
            </a:pPr>
            <a:endParaRPr lang="en-US" sz="3400">
              <a:solidFill>
                <a:prstClr val="black"/>
              </a:solidFill>
              <a:latin typeface="Arial" pitchFamily="34" charset="0"/>
              <a:cs typeface="Arial" pitchFamily="34" charset="0"/>
            </a:endParaRPr>
          </a:p>
          <a:p>
            <a:pPr marR="0" lvl="0" algn="l" defTabSz="457200" rtl="0" eaLnBrk="1" fontAlgn="base" latinLnBrk="0" hangingPunct="1">
              <a:lnSpc>
                <a:spcPct val="110000"/>
              </a:lnSpc>
              <a:spcBef>
                <a:spcPts val="0"/>
              </a:spcBef>
              <a:spcAft>
                <a:spcPts val="1200"/>
              </a:spcAft>
              <a:buClrTx/>
              <a:buSzTx/>
              <a:tabLst/>
              <a:defRPr/>
            </a:pPr>
            <a:r>
              <a:rPr lang="en-US" sz="3400">
                <a:solidFill>
                  <a:prstClr val="black"/>
                </a:solidFill>
                <a:latin typeface="Arial" pitchFamily="34" charset="0"/>
                <a:cs typeface="Arial" pitchFamily="34" charset="0"/>
              </a:rPr>
              <a:t>Public hearing not required for revisions to Six-Year Plan.  </a:t>
            </a:r>
          </a:p>
          <a:p>
            <a:pPr marR="0" lvl="0" algn="l" defTabSz="457200" rtl="0" eaLnBrk="1" fontAlgn="base" latinLnBrk="0" hangingPunct="1">
              <a:lnSpc>
                <a:spcPct val="110000"/>
              </a:lnSpc>
              <a:spcBef>
                <a:spcPts val="0"/>
              </a:spcBef>
              <a:spcAft>
                <a:spcPts val="1200"/>
              </a:spcAft>
              <a:buClrTx/>
              <a:buSzTx/>
              <a:tabLst/>
              <a:defRPr/>
            </a:pP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600"/>
              </a:spcAft>
              <a:buClrTx/>
              <a:buSzTx/>
              <a:buFont typeface="+mj-lt"/>
              <a:buAutoNum type="alphaLcParenR"/>
              <a:tabLst/>
              <a:defRPr/>
            </a:pP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0" marR="0" lvl="0" indent="0" algn="ctr" defTabSz="457200" rtl="0" eaLnBrk="1" fontAlgn="auto" latinLnBrk="0" hangingPunct="1">
              <a:lnSpc>
                <a:spcPct val="90000"/>
              </a:lnSpc>
              <a:spcBef>
                <a:spcPct val="2000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ＭＳ Ｐゴシック" charset="0"/>
              <a:cs typeface="+mn-cs"/>
            </a:endParaRPr>
          </a:p>
        </p:txBody>
      </p:sp>
      <p:sp>
        <p:nvSpPr>
          <p:cNvPr id="13" name="TextBox 12"/>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Calibri"/>
              <a:ea typeface="ＭＳ Ｐゴシック" charset="0"/>
              <a:cs typeface="+mn-cs"/>
            </a:endParaRPr>
          </a:p>
        </p:txBody>
      </p:sp>
      <p:sp>
        <p:nvSpPr>
          <p:cNvPr id="5" name="TextBox 4">
            <a:extLst>
              <a:ext uri="{FF2B5EF4-FFF2-40B4-BE49-F238E27FC236}">
                <a16:creationId xmlns:a16="http://schemas.microsoft.com/office/drawing/2014/main" id="{49884924-F7DD-47D2-8767-CCF233C02CE1}"/>
              </a:ext>
            </a:extLst>
          </p:cNvPr>
          <p:cNvSpPr txBox="1"/>
          <p:nvPr/>
        </p:nvSpPr>
        <p:spPr>
          <a:xfrm>
            <a:off x="213756" y="5956456"/>
            <a:ext cx="1710047" cy="380010"/>
          </a:xfrm>
          <a:prstGeom prst="rect">
            <a:avLst/>
          </a:prstGeom>
          <a:noFill/>
        </p:spPr>
        <p:txBody>
          <a:bodyPr wrap="square" rtlCol="0">
            <a:spAutoFit/>
          </a:bodyPr>
          <a:lstStyle/>
          <a:p>
            <a:r>
              <a:rPr lang="en-US">
                <a:hlinkClick r:id="rId3"/>
              </a:rPr>
              <a:t>§39-2119</a:t>
            </a:r>
            <a:endParaRPr lang="en-US"/>
          </a:p>
        </p:txBody>
      </p:sp>
    </p:spTree>
    <p:extLst>
      <p:ext uri="{BB962C8B-B14F-4D97-AF65-F5344CB8AC3E}">
        <p14:creationId xmlns:p14="http://schemas.microsoft.com/office/powerpoint/2010/main" val="2895191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30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5930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77108" y="274079"/>
            <a:ext cx="8466892"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rPr>
              <a:t>Revision of One-Year Plan</a:t>
            </a:r>
          </a:p>
        </p:txBody>
      </p:sp>
      <p:sp>
        <p:nvSpPr>
          <p:cNvPr id="6" name="Rectangle 3"/>
          <p:cNvSpPr txBox="1">
            <a:spLocks noChangeArrowheads="1"/>
          </p:cNvSpPr>
          <p:nvPr/>
        </p:nvSpPr>
        <p:spPr>
          <a:xfrm>
            <a:off x="800100" y="1420547"/>
            <a:ext cx="8343900" cy="320722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 </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Purpose: </a:t>
            </a:r>
            <a:r>
              <a:rPr kumimoji="0" lang="en-US" sz="2800" b="0" i="1"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Change or advance a work/project on the One-Year Plan </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or </a:t>
            </a:r>
            <a:r>
              <a:rPr kumimoji="0" lang="en-US" sz="2800" b="0" i="1"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add</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 </a:t>
            </a:r>
            <a:r>
              <a:rPr kumimoji="0" lang="en-US" sz="2800" b="0" i="1"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a new project</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 at some point </a:t>
            </a:r>
            <a:r>
              <a:rPr kumimoji="0" lang="en-US" sz="2800" b="0" i="0" u="sng"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after</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 governing body adopts the One-Year Plan</a:t>
            </a:r>
            <a:endParaRPr kumimoji="0" lang="en-US" sz="2800" b="0" i="1"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285750" marR="0" lvl="0" indent="-285750" algn="l" defTabSz="457200" rtl="0" eaLnBrk="1" fontAlgn="base" latinLnBrk="0" hangingPunct="1">
              <a:lnSpc>
                <a:spcPct val="100000"/>
              </a:lnSpc>
              <a:spcBef>
                <a:spcPts val="6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285750" marR="0" lvl="0" indent="-285750" algn="l" defTabSz="457200" rtl="0" eaLnBrk="1" fontAlgn="base" latinLnBrk="0" hangingPunct="1">
              <a:lnSpc>
                <a:spcPct val="100000"/>
              </a:lnSpc>
              <a:spcBef>
                <a:spcPts val="600"/>
              </a:spcBef>
              <a:spcAft>
                <a:spcPct val="0"/>
              </a:spcAft>
              <a:buClrTx/>
              <a:buSzTx/>
              <a:buFont typeface="Wingdings" panose="05000000000000000000" pitchFamily="2" charset="2"/>
              <a:buChar char="Ø"/>
              <a:tabLst/>
              <a:defRPr/>
            </a:pPr>
            <a:r>
              <a:rPr lang="en-US" sz="2800">
                <a:solidFill>
                  <a:prstClr val="black"/>
                </a:solidFill>
                <a:latin typeface="Arial" pitchFamily="34" charset="0"/>
                <a:cs typeface="Arial" pitchFamily="34" charset="0"/>
              </a:rPr>
              <a:t>Public hearing is required.</a:t>
            </a:r>
          </a:p>
          <a:p>
            <a:pPr marL="285750" marR="0" lvl="0" indent="-285750" algn="l" defTabSz="457200" rtl="0" eaLnBrk="1" fontAlgn="base" latinLnBrk="0" hangingPunct="1">
              <a:lnSpc>
                <a:spcPct val="100000"/>
              </a:lnSpc>
              <a:spcBef>
                <a:spcPts val="60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Can be done at a regular meeting, a special meeting is not necessarily</a:t>
            </a:r>
            <a:r>
              <a:rPr kumimoji="0" lang="en-US" sz="2800" b="0" i="0" u="none" strike="noStrike" kern="1200" cap="none" spc="0" normalizeH="0" noProof="0">
                <a:ln>
                  <a:noFill/>
                </a:ln>
                <a:solidFill>
                  <a:prstClr val="black"/>
                </a:solidFill>
                <a:effectLst/>
                <a:uLnTx/>
                <a:uFillTx/>
                <a:latin typeface="Arial" pitchFamily="34" charset="0"/>
                <a:ea typeface="ＭＳ Ｐゴシック" charset="0"/>
                <a:cs typeface="Arial" pitchFamily="34" charset="0"/>
              </a:rPr>
              <a:t> required.</a:t>
            </a:r>
            <a:endPar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R="0" lvl="0" algn="ctr" defTabSz="457200" rtl="0" eaLnBrk="1" fontAlgn="auto" latinLnBrk="0" hangingPunct="1">
              <a:lnSpc>
                <a:spcPct val="100000"/>
              </a:lnSpc>
              <a:spcBef>
                <a:spcPts val="600"/>
              </a:spcBef>
              <a:spcAft>
                <a:spcPts val="0"/>
              </a:spcAft>
              <a:buClrTx/>
              <a:buSzTx/>
              <a:tabLst/>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ＭＳ Ｐゴシック" charset="0"/>
              <a:cs typeface="+mn-cs"/>
            </a:endParaRPr>
          </a:p>
        </p:txBody>
      </p:sp>
      <p:sp>
        <p:nvSpPr>
          <p:cNvPr id="4" name="TextBox 3"/>
          <p:cNvSpPr txBox="1"/>
          <p:nvPr/>
        </p:nvSpPr>
        <p:spPr>
          <a:xfrm>
            <a:off x="8106139" y="6441641"/>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Calibri"/>
              <a:ea typeface="ＭＳ Ｐゴシック" charset="0"/>
              <a:cs typeface="+mn-cs"/>
            </a:endParaRPr>
          </a:p>
        </p:txBody>
      </p:sp>
      <p:sp>
        <p:nvSpPr>
          <p:cNvPr id="2" name="TextBox 1"/>
          <p:cNvSpPr txBox="1"/>
          <p:nvPr/>
        </p:nvSpPr>
        <p:spPr>
          <a:xfrm>
            <a:off x="2121926" y="5088440"/>
            <a:ext cx="53008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a:ea typeface="ＭＳ Ｐゴシック" charset="0"/>
                <a:cs typeface="+mn-cs"/>
              </a:rPr>
              <a:t>Principle: Transparency in Government</a:t>
            </a:r>
          </a:p>
        </p:txBody>
      </p:sp>
      <p:sp>
        <p:nvSpPr>
          <p:cNvPr id="8" name="TextBox 7"/>
          <p:cNvSpPr txBox="1"/>
          <p:nvPr/>
        </p:nvSpPr>
        <p:spPr>
          <a:xfrm>
            <a:off x="0" y="0"/>
            <a:ext cx="677108" cy="6858000"/>
          </a:xfrm>
          <a:prstGeom prst="rect">
            <a:avLst/>
          </a:prstGeom>
          <a:solidFill>
            <a:schemeClr val="accent4">
              <a:lumMod val="60000"/>
              <a:lumOff val="40000"/>
            </a:schemeClr>
          </a:solidFill>
        </p:spPr>
        <p:txBody>
          <a:bodyPr vert="vert270"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3665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4020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4020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67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365126"/>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2130425"/>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417689" y="3428999"/>
            <a:ext cx="8556977" cy="1235075"/>
          </a:xfrm>
        </p:spPr>
        <p:txBody>
          <a:bodyPr/>
          <a:lstStyle/>
          <a:p>
            <a:r>
              <a:rPr lang="en-US">
                <a:latin typeface="Calibri" charset="0"/>
              </a:rPr>
              <a:t>One And Six Year Plans</a:t>
            </a:r>
          </a:p>
          <a:p>
            <a:r>
              <a:rPr lang="en-US" i="1">
                <a:solidFill>
                  <a:srgbClr val="FFFFFF"/>
                </a:solidFill>
                <a:latin typeface="Calibri" charset="0"/>
              </a:rPr>
              <a:t>for Highways, Roads and Streets</a:t>
            </a:r>
          </a:p>
          <a:p>
            <a:endParaRPr lang="en-US" i="1">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
        <p:nvSpPr>
          <p:cNvPr id="12" name="Content Placeholder 4">
            <a:extLst>
              <a:ext uri="{FF2B5EF4-FFF2-40B4-BE49-F238E27FC236}">
                <a16:creationId xmlns:a16="http://schemas.microsoft.com/office/drawing/2014/main" id="{B16128C8-9948-45C2-90EF-99503FA3928D}"/>
              </a:ext>
            </a:extLst>
          </p:cNvPr>
          <p:cNvSpPr txBox="1">
            <a:spLocks/>
          </p:cNvSpPr>
          <p:nvPr/>
        </p:nvSpPr>
        <p:spPr bwMode="auto">
          <a:xfrm>
            <a:off x="719738" y="4596912"/>
            <a:ext cx="7410094" cy="1041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i="1" kern="1200">
                <a:solidFill>
                  <a:srgbClr val="FFFFFF"/>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0" b="1"/>
              <a:t>Questions?</a:t>
            </a:r>
          </a:p>
        </p:txBody>
      </p:sp>
    </p:spTree>
    <p:extLst>
      <p:ext uri="{BB962C8B-B14F-4D97-AF65-F5344CB8AC3E}">
        <p14:creationId xmlns:p14="http://schemas.microsoft.com/office/powerpoint/2010/main" val="207296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176213"/>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1839327"/>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714615" y="3185410"/>
            <a:ext cx="7837713" cy="2361315"/>
          </a:xfrm>
        </p:spPr>
        <p:txBody>
          <a:bodyPr/>
          <a:lstStyle/>
          <a:p>
            <a:r>
              <a:rPr lang="en-US" i="1">
                <a:solidFill>
                  <a:srgbClr val="FFFFFF"/>
                </a:solidFill>
                <a:latin typeface="Calibri" charset="0"/>
              </a:rPr>
              <a:t>One and Six Year Plans </a:t>
            </a:r>
          </a:p>
          <a:p>
            <a:r>
              <a:rPr lang="en-US" i="1">
                <a:solidFill>
                  <a:srgbClr val="FFFFFF"/>
                </a:solidFill>
                <a:latin typeface="Calibri" charset="0"/>
              </a:rPr>
              <a:t>for Highways, Roads and Streets</a:t>
            </a:r>
          </a:p>
          <a:p>
            <a:r>
              <a:rPr lang="en-US">
                <a:latin typeface="Calibri" charset="0"/>
                <a:hlinkClick r:id="rId3"/>
              </a:rPr>
              <a:t>Statutes Chapter 39 Article 21</a:t>
            </a:r>
            <a:endParaRPr lang="en-US">
              <a:latin typeface="Calibri" charset="0"/>
            </a:endParaRPr>
          </a:p>
          <a:p>
            <a:endParaRPr lang="en-US" i="1">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6"/>
          <a:stretch>
            <a:fillRect/>
          </a:stretch>
        </p:blipFill>
        <p:spPr>
          <a:xfrm>
            <a:off x="254924" y="5955668"/>
            <a:ext cx="2881745" cy="6719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176213"/>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2130425"/>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254924" y="3794125"/>
            <a:ext cx="8773815" cy="1752600"/>
          </a:xfrm>
        </p:spPr>
        <p:txBody>
          <a:bodyPr/>
          <a:lstStyle/>
          <a:p>
            <a:r>
              <a:rPr lang="en-US" i="1">
                <a:solidFill>
                  <a:srgbClr val="FFFFFF"/>
                </a:solidFill>
                <a:latin typeface="Calibri" charset="0"/>
              </a:rPr>
              <a:t> Budgeting, Accounting, &amp; Inventory Systems</a:t>
            </a:r>
          </a:p>
          <a:p>
            <a:r>
              <a:rPr lang="en-US">
                <a:latin typeface="Calibri" charset="0"/>
                <a:hlinkClick r:id="rId3"/>
              </a:rPr>
              <a:t>Statutes Chapter 39 Article 21</a:t>
            </a:r>
            <a:endParaRPr lang="en-US">
              <a:latin typeface="Calibri" charset="0"/>
            </a:endParaRPr>
          </a:p>
          <a:p>
            <a:endParaRPr lang="en-US" i="1">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6"/>
          <a:stretch>
            <a:fillRect/>
          </a:stretch>
        </p:blipFill>
        <p:spPr>
          <a:xfrm>
            <a:off x="254924" y="5955668"/>
            <a:ext cx="2881745" cy="671934"/>
          </a:xfrm>
          <a:prstGeom prst="rect">
            <a:avLst/>
          </a:prstGeom>
        </p:spPr>
      </p:pic>
      <p:sp>
        <p:nvSpPr>
          <p:cNvPr id="5" name="TextBox 4">
            <a:extLst>
              <a:ext uri="{FF2B5EF4-FFF2-40B4-BE49-F238E27FC236}">
                <a16:creationId xmlns:a16="http://schemas.microsoft.com/office/drawing/2014/main" id="{E45D076B-F041-FEDA-06F7-C39230608D1D}"/>
              </a:ext>
            </a:extLst>
          </p:cNvPr>
          <p:cNvSpPr txBox="1"/>
          <p:nvPr/>
        </p:nvSpPr>
        <p:spPr>
          <a:xfrm>
            <a:off x="4262451" y="6164818"/>
            <a:ext cx="986118" cy="369332"/>
          </a:xfrm>
          <a:prstGeom prst="rect">
            <a:avLst/>
          </a:prstGeom>
          <a:noFill/>
        </p:spPr>
        <p:txBody>
          <a:bodyPr wrap="square" rtlCol="0">
            <a:spAutoFit/>
          </a:bodyPr>
          <a:lstStyle/>
          <a:p>
            <a:pPr algn="ctr"/>
            <a:r>
              <a:rPr lang="en-US" b="1"/>
              <a:t>Tab 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A27439-C884-4AAB-BEC9-C31B9EBAA469}"/>
              </a:ext>
            </a:extLst>
          </p:cNvPr>
          <p:cNvPicPr>
            <a:picLocks noChangeAspect="1"/>
          </p:cNvPicPr>
          <p:nvPr/>
        </p:nvPicPr>
        <p:blipFill>
          <a:blip r:embed="rId4"/>
          <a:stretch>
            <a:fillRect/>
          </a:stretch>
        </p:blipFill>
        <p:spPr>
          <a:xfrm>
            <a:off x="1604513" y="829142"/>
            <a:ext cx="6972749" cy="587833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198C69E-D15E-4E05-B39C-25341F039E08}"/>
              </a:ext>
            </a:extLst>
          </p:cNvPr>
          <p:cNvSpPr/>
          <p:nvPr/>
        </p:nvSpPr>
        <p:spPr>
          <a:xfrm>
            <a:off x="1484417" y="4775224"/>
            <a:ext cx="7092846" cy="552091"/>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Financial and Accounting System</a:t>
            </a:r>
          </a:p>
        </p:txBody>
      </p:sp>
      <p:sp>
        <p:nvSpPr>
          <p:cNvPr id="7" name="TextBox 6">
            <a:extLst>
              <a:ext uri="{FF2B5EF4-FFF2-40B4-BE49-F238E27FC236}">
                <a16:creationId xmlns:a16="http://schemas.microsoft.com/office/drawing/2014/main" id="{2468BC2C-B6A0-4441-B82D-9BB5CB235A41}"/>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5"/>
              </a:rPr>
              <a:t>§39-2120</a:t>
            </a:r>
            <a:endParaRPr lang="en-US"/>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673D976-F674-3E1B-8110-02EA1057FDCF}"/>
                  </a:ext>
                </a:extLst>
              </p14:cNvPr>
              <p14:cNvContentPartPr/>
              <p14:nvPr/>
            </p14:nvContentPartPr>
            <p14:xfrm>
              <a:off x="1657080" y="1175040"/>
              <a:ext cx="1285560" cy="70560"/>
            </p14:xfrm>
          </p:contentPart>
        </mc:Choice>
        <mc:Fallback xmlns="">
          <p:pic>
            <p:nvPicPr>
              <p:cNvPr id="2" name="Ink 1">
                <a:extLst>
                  <a:ext uri="{FF2B5EF4-FFF2-40B4-BE49-F238E27FC236}">
                    <a16:creationId xmlns:a16="http://schemas.microsoft.com/office/drawing/2014/main" id="{4673D976-F674-3E1B-8110-02EA1057FDCF}"/>
                  </a:ext>
                </a:extLst>
              </p:cNvPr>
              <p:cNvPicPr/>
              <p:nvPr/>
            </p:nvPicPr>
            <p:blipFill>
              <a:blip r:embed="rId7"/>
              <a:stretch>
                <a:fillRect/>
              </a:stretch>
            </p:blipFill>
            <p:spPr>
              <a:xfrm>
                <a:off x="1621090" y="1103040"/>
                <a:ext cx="1357180" cy="214200"/>
              </a:xfrm>
              <a:prstGeom prst="rect">
                <a:avLst/>
              </a:prstGeom>
            </p:spPr>
          </p:pic>
        </mc:Fallback>
      </mc:AlternateContent>
    </p:spTree>
    <p:custDataLst>
      <p:tags r:id="rId1"/>
    </p:custDataLst>
    <p:extLst>
      <p:ext uri="{BB962C8B-B14F-4D97-AF65-F5344CB8AC3E}">
        <p14:creationId xmlns:p14="http://schemas.microsoft.com/office/powerpoint/2010/main" val="382478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1166-089E-42E9-90A8-7E3734DAEFAE}"/>
              </a:ext>
            </a:extLst>
          </p:cNvPr>
          <p:cNvSpPr>
            <a:spLocks noGrp="1"/>
          </p:cNvSpPr>
          <p:nvPr>
            <p:ph type="title"/>
          </p:nvPr>
        </p:nvSpPr>
        <p:spPr>
          <a:xfrm>
            <a:off x="1402670" y="722298"/>
            <a:ext cx="7410093" cy="888746"/>
          </a:xfrm>
        </p:spPr>
        <p:txBody>
          <a:bodyPr/>
          <a:lstStyle/>
          <a:p>
            <a:r>
              <a:rPr lang="en-US" sz="5400"/>
              <a:t>Accounting</a:t>
            </a:r>
          </a:p>
        </p:txBody>
      </p:sp>
      <p:sp>
        <p:nvSpPr>
          <p:cNvPr id="3" name="TextBox 2">
            <a:extLst>
              <a:ext uri="{FF2B5EF4-FFF2-40B4-BE49-F238E27FC236}">
                <a16:creationId xmlns:a16="http://schemas.microsoft.com/office/drawing/2014/main" id="{B562D80E-0E3B-4BD9-B292-6AFBC459A98D}"/>
              </a:ext>
            </a:extLst>
          </p:cNvPr>
          <p:cNvSpPr txBox="1"/>
          <p:nvPr/>
        </p:nvSpPr>
        <p:spPr>
          <a:xfrm>
            <a:off x="1638656" y="1604694"/>
            <a:ext cx="7410094" cy="5047536"/>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System of Accounting is required (</a:t>
            </a:r>
            <a:r>
              <a:rPr kumimoji="0" lang="en-US" sz="2800" b="0" i="0" u="none" strike="noStrike" kern="1200" cap="none" spc="0" normalizeH="0" baseline="0" noProof="0">
                <a:ln>
                  <a:noFill/>
                </a:ln>
                <a:solidFill>
                  <a:prstClr val="black"/>
                </a:solidFill>
                <a:effectLst/>
                <a:uLnTx/>
                <a:uFillTx/>
                <a:latin typeface="Calibri" charset="0"/>
                <a:ea typeface="ＭＳ Ｐゴシック" charset="0"/>
                <a:hlinkClick r:id="rId3"/>
              </a:rPr>
              <a:t>§39-2120 </a:t>
            </a: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a:t>
            </a:r>
          </a:p>
          <a:p>
            <a:pPr marL="971550" marR="0" lvl="1" indent="-514350" algn="l" defTabSz="457200" rtl="0" eaLnBrk="1" fontAlgn="base" latinLnBrk="0" hangingPunct="1">
              <a:lnSpc>
                <a:spcPct val="100000"/>
              </a:lnSpc>
              <a:spcBef>
                <a:spcPct val="0"/>
              </a:spcBef>
              <a:spcAft>
                <a:spcPts val="1200"/>
              </a:spcAft>
              <a:buClrTx/>
              <a:buSzTx/>
              <a:buFont typeface="+mj-lt"/>
              <a:buAutoNum type="alphaLcParenR"/>
              <a:tabLst/>
              <a:defRPr/>
            </a:pP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Must meet the principles of accounting</a:t>
            </a:r>
          </a:p>
          <a:p>
            <a:pPr marL="971550" marR="0" lvl="1" indent="-514350" algn="l" defTabSz="457200" rtl="0" eaLnBrk="1" fontAlgn="base" latinLnBrk="0" hangingPunct="1">
              <a:lnSpc>
                <a:spcPct val="100000"/>
              </a:lnSpc>
              <a:spcBef>
                <a:spcPct val="0"/>
              </a:spcBef>
              <a:spcAft>
                <a:spcPts val="1200"/>
              </a:spcAft>
              <a:buClrTx/>
              <a:buSzTx/>
              <a:buFont typeface="+mj-lt"/>
              <a:buAutoNum type="alphaLcParenR"/>
              <a:tabLst/>
              <a:defRPr/>
            </a:pP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Records management system</a:t>
            </a:r>
          </a:p>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Cash basis is the most common</a:t>
            </a:r>
          </a:p>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Track work/project expenses – additional measures?</a:t>
            </a:r>
          </a:p>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Internal controls, segregation of duties</a:t>
            </a:r>
          </a:p>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hlinkClick r:id="rId4"/>
              </a:rPr>
              <a:t>Annual audit report </a:t>
            </a: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to State Auditor</a:t>
            </a:r>
          </a:p>
          <a:p>
            <a:pPr marL="342900" marR="0" lvl="0" indent="-342900" algn="l" defTabSz="457200" rtl="0" eaLnBrk="1" fontAlgn="base" latinLnBrk="0" hangingPunct="1">
              <a:lnSpc>
                <a:spcPct val="100000"/>
              </a:lnSpc>
              <a:spcBef>
                <a:spcPct val="0"/>
              </a:spcBef>
              <a:spcAft>
                <a:spcPts val="120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Calibri" charset="0"/>
                <a:ea typeface="ＭＳ Ｐゴシック" charset="0"/>
              </a:rPr>
              <a:t>Independent audit for Federal-aid projects</a:t>
            </a:r>
          </a:p>
        </p:txBody>
      </p:sp>
      <p:sp>
        <p:nvSpPr>
          <p:cNvPr id="5" name="TextBox 4">
            <a:extLst>
              <a:ext uri="{FF2B5EF4-FFF2-40B4-BE49-F238E27FC236}">
                <a16:creationId xmlns:a16="http://schemas.microsoft.com/office/drawing/2014/main" id="{806BC5DE-90B9-47CB-BDB5-FD63222BBC74}"/>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
        <p:nvSpPr>
          <p:cNvPr id="6" name="TextBox 5">
            <a:extLst>
              <a:ext uri="{FF2B5EF4-FFF2-40B4-BE49-F238E27FC236}">
                <a16:creationId xmlns:a16="http://schemas.microsoft.com/office/drawing/2014/main" id="{2FE18E36-F9CD-4712-840F-31D7D0206634}"/>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3"/>
              </a:rPr>
              <a:t>§39-2120</a:t>
            </a:r>
            <a:endParaRPr lang="en-US"/>
          </a:p>
        </p:txBody>
      </p:sp>
    </p:spTree>
    <p:extLst>
      <p:ext uri="{BB962C8B-B14F-4D97-AF65-F5344CB8AC3E}">
        <p14:creationId xmlns:p14="http://schemas.microsoft.com/office/powerpoint/2010/main" val="382259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230" y="886888"/>
            <a:ext cx="7886700" cy="1655403"/>
          </a:xfrm>
        </p:spPr>
        <p:txBody>
          <a:bodyPr>
            <a:normAutofit fontScale="90000"/>
          </a:bodyPr>
          <a:lstStyle/>
          <a:p>
            <a:r>
              <a:rPr lang="en-US"/>
              <a:t>Financial Management Systems Accounting and Retention</a:t>
            </a:r>
            <a:br>
              <a:rPr lang="en-US"/>
            </a:br>
            <a:r>
              <a:rPr lang="en-US"/>
              <a:t>County Roads/City Streets Projects</a:t>
            </a:r>
          </a:p>
        </p:txBody>
      </p:sp>
      <p:sp>
        <p:nvSpPr>
          <p:cNvPr id="3" name="Content Placeholder 2"/>
          <p:cNvSpPr>
            <a:spLocks noGrp="1"/>
          </p:cNvSpPr>
          <p:nvPr>
            <p:ph idx="1"/>
          </p:nvPr>
        </p:nvSpPr>
        <p:spPr>
          <a:xfrm>
            <a:off x="1458351" y="2883902"/>
            <a:ext cx="7496457" cy="3492755"/>
          </a:xfrm>
        </p:spPr>
        <p:txBody>
          <a:bodyPr>
            <a:normAutofit/>
          </a:bodyPr>
          <a:lstStyle/>
          <a:p>
            <a:pPr marL="0" indent="0">
              <a:buNone/>
            </a:pPr>
            <a:r>
              <a:rPr lang="en-US" sz="2800"/>
              <a:t>Expectations for Road and Street Departments:</a:t>
            </a:r>
          </a:p>
          <a:p>
            <a:pPr marL="514350" indent="-514350">
              <a:buFont typeface="+mj-lt"/>
              <a:buAutoNum type="arabicPeriod"/>
            </a:pPr>
            <a:r>
              <a:rPr lang="en-US" sz="2800"/>
              <a:t>Systematically account and report all financial transactions</a:t>
            </a:r>
          </a:p>
          <a:p>
            <a:pPr marL="514350" indent="-514350">
              <a:buFont typeface="+mj-lt"/>
              <a:buAutoNum type="arabicPeriod"/>
            </a:pPr>
            <a:r>
              <a:rPr lang="en-US" sz="2800"/>
              <a:t>Using sound financial administration and accounting principles and</a:t>
            </a:r>
          </a:p>
          <a:p>
            <a:pPr marL="514350" indent="-514350">
              <a:buFont typeface="+mj-lt"/>
              <a:buAutoNum type="arabicPeriod"/>
            </a:pPr>
            <a:r>
              <a:rPr lang="en-US" sz="2800"/>
              <a:t>Meeting State statutes and regulations</a:t>
            </a:r>
          </a:p>
        </p:txBody>
      </p:sp>
      <p:sp>
        <p:nvSpPr>
          <p:cNvPr id="5" name="Slide Number Placeholder 4"/>
          <p:cNvSpPr>
            <a:spLocks noGrp="1"/>
          </p:cNvSpPr>
          <p:nvPr>
            <p:ph type="sldNum" sz="quarter" idx="12"/>
          </p:nvPr>
        </p:nvSpPr>
        <p:spPr>
          <a:xfrm>
            <a:off x="7104236" y="6348450"/>
            <a:ext cx="163273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D0E78C9D-1D89-4D0C-BA0E-506579B58D17}"/>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352745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637" y="673099"/>
            <a:ext cx="7305982" cy="1325563"/>
          </a:xfrm>
        </p:spPr>
        <p:txBody>
          <a:bodyPr>
            <a:normAutofit/>
          </a:bodyPr>
          <a:lstStyle/>
          <a:p>
            <a:r>
              <a:rPr lang="en-US"/>
              <a:t>Accounting Methods</a:t>
            </a:r>
          </a:p>
        </p:txBody>
      </p:sp>
      <p:sp>
        <p:nvSpPr>
          <p:cNvPr id="3" name="Content Placeholder 2"/>
          <p:cNvSpPr>
            <a:spLocks noGrp="1"/>
          </p:cNvSpPr>
          <p:nvPr>
            <p:ph idx="1"/>
          </p:nvPr>
        </p:nvSpPr>
        <p:spPr>
          <a:xfrm>
            <a:off x="2743200" y="2001837"/>
            <a:ext cx="6076950" cy="3556281"/>
          </a:xfrm>
        </p:spPr>
        <p:txBody>
          <a:bodyPr>
            <a:normAutofit/>
          </a:bodyPr>
          <a:lstStyle/>
          <a:p>
            <a:pPr marL="0" indent="0">
              <a:buNone/>
            </a:pPr>
            <a:r>
              <a:rPr lang="en-US" sz="3600"/>
              <a:t>Can use any method</a:t>
            </a:r>
          </a:p>
          <a:p>
            <a:pPr marL="0" indent="0">
              <a:buNone/>
            </a:pPr>
            <a:endParaRPr lang="en-US" sz="2800"/>
          </a:p>
          <a:p>
            <a:pPr marL="514350" indent="-514350">
              <a:buFont typeface="+mj-lt"/>
              <a:buAutoNum type="alphaUcPeriod"/>
            </a:pPr>
            <a:r>
              <a:rPr lang="en-US" sz="3200"/>
              <a:t> Accrual</a:t>
            </a:r>
          </a:p>
          <a:p>
            <a:pPr marL="514350" indent="-514350">
              <a:buFont typeface="+mj-lt"/>
              <a:buAutoNum type="alphaUcPeriod"/>
            </a:pPr>
            <a:r>
              <a:rPr lang="en-US" sz="3200"/>
              <a:t> Modified Accrual</a:t>
            </a:r>
          </a:p>
          <a:p>
            <a:pPr marL="514350" indent="-514350">
              <a:buFont typeface="+mj-lt"/>
              <a:buAutoNum type="alphaUcPeriod"/>
            </a:pPr>
            <a:r>
              <a:rPr lang="en-US" sz="3200"/>
              <a:t> </a:t>
            </a:r>
            <a:r>
              <a:rPr lang="en-US" sz="3200" b="1"/>
              <a:t>Cash Basis </a:t>
            </a:r>
            <a:r>
              <a:rPr lang="en-US" sz="2800"/>
              <a:t>(the most common)</a:t>
            </a:r>
            <a:r>
              <a:rPr lang="en-US"/>
              <a:t>                </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90173781-BD8F-47E0-8F6C-9420013F6FD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109411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110" y="752415"/>
            <a:ext cx="7232240" cy="1325563"/>
          </a:xfrm>
        </p:spPr>
        <p:txBody>
          <a:bodyPr>
            <a:normAutofit/>
          </a:bodyPr>
          <a:lstStyle/>
          <a:p>
            <a:r>
              <a:rPr lang="en-US"/>
              <a:t>Cash Basis Method</a:t>
            </a:r>
          </a:p>
        </p:txBody>
      </p:sp>
      <p:sp>
        <p:nvSpPr>
          <p:cNvPr id="3" name="Content Placeholder 2"/>
          <p:cNvSpPr>
            <a:spLocks noGrp="1"/>
          </p:cNvSpPr>
          <p:nvPr>
            <p:ph idx="1"/>
          </p:nvPr>
        </p:nvSpPr>
        <p:spPr>
          <a:xfrm>
            <a:off x="1616765" y="2074803"/>
            <a:ext cx="6898585" cy="3985240"/>
          </a:xfrm>
        </p:spPr>
        <p:txBody>
          <a:bodyPr>
            <a:normAutofit lnSpcReduction="10000"/>
          </a:bodyPr>
          <a:lstStyle/>
          <a:p>
            <a:pPr marL="514350" indent="-514350">
              <a:buFont typeface="+mj-lt"/>
              <a:buAutoNum type="alphaUcPeriod"/>
            </a:pPr>
            <a:endParaRPr lang="en-US"/>
          </a:p>
          <a:p>
            <a:pPr marL="0" indent="0">
              <a:buNone/>
            </a:pPr>
            <a:r>
              <a:rPr lang="en-US" sz="3600"/>
              <a:t>May need additional measures to identify and keep track of project expenses</a:t>
            </a:r>
          </a:p>
          <a:p>
            <a:pPr marL="457200" lvl="1" indent="0">
              <a:buNone/>
            </a:pPr>
            <a:endParaRPr lang="en-US"/>
          </a:p>
          <a:p>
            <a:pPr marL="457200" lvl="1" indent="0">
              <a:buNone/>
            </a:pPr>
            <a:r>
              <a:rPr lang="en-US"/>
              <a:t>Allows tracking project expenses owed to outside parties and billings that have not been reimbursed</a:t>
            </a:r>
          </a:p>
        </p:txBody>
      </p:sp>
      <p:sp>
        <p:nvSpPr>
          <p:cNvPr id="5" name="TextBox 4"/>
          <p:cNvSpPr txBox="1"/>
          <p:nvPr/>
        </p:nvSpPr>
        <p:spPr>
          <a:xfrm>
            <a:off x="8302959" y="2822515"/>
            <a:ext cx="781665"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7030A0"/>
                </a:solidFill>
                <a:effectLst/>
                <a:uLnTx/>
                <a:uFillTx/>
                <a:latin typeface="Calibri" charset="0"/>
                <a:ea typeface="ＭＳ Ｐゴシック" charset="0"/>
                <a:sym typeface="Wingdings" panose="05000000000000000000" pitchFamily="2" charset="2"/>
              </a:rPr>
              <a:t></a:t>
            </a:r>
            <a:endParaRPr kumimoji="0" lang="en-US" sz="4800" b="0" i="0" u="none" strike="noStrike" kern="1200" cap="none" spc="0" normalizeH="0" baseline="0" noProof="0">
              <a:ln>
                <a:noFill/>
              </a:ln>
              <a:solidFill>
                <a:srgbClr val="7030A0"/>
              </a:solidFill>
              <a:effectLst/>
              <a:uLnTx/>
              <a:uFillTx/>
              <a:latin typeface="Calibri"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242F16FC-BF40-4BEF-9EE0-3744E6D9400B}"/>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192894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349" y="831453"/>
            <a:ext cx="7305982" cy="994172"/>
          </a:xfrm>
        </p:spPr>
        <p:txBody>
          <a:bodyPr>
            <a:normAutofit/>
          </a:bodyPr>
          <a:lstStyle/>
          <a:p>
            <a:r>
              <a:rPr lang="en-US"/>
              <a:t>System of Internal Controls</a:t>
            </a:r>
          </a:p>
        </p:txBody>
      </p:sp>
      <p:sp>
        <p:nvSpPr>
          <p:cNvPr id="3" name="Content Placeholder 2"/>
          <p:cNvSpPr>
            <a:spLocks noGrp="1"/>
          </p:cNvSpPr>
          <p:nvPr>
            <p:ph idx="1"/>
          </p:nvPr>
        </p:nvSpPr>
        <p:spPr>
          <a:xfrm>
            <a:off x="1386349" y="1915318"/>
            <a:ext cx="7305982" cy="4351338"/>
          </a:xfrm>
        </p:spPr>
        <p:txBody>
          <a:bodyPr>
            <a:normAutofit/>
          </a:bodyPr>
          <a:lstStyle/>
          <a:p>
            <a:pPr marL="0" indent="0">
              <a:buNone/>
            </a:pPr>
            <a:r>
              <a:rPr lang="en-US" sz="3600"/>
              <a:t>Ensures that</a:t>
            </a:r>
          </a:p>
          <a:p>
            <a:pPr marL="514350" indent="-514350">
              <a:buFont typeface="+mj-lt"/>
              <a:buAutoNum type="arabicPeriod"/>
            </a:pPr>
            <a:r>
              <a:rPr lang="en-US"/>
              <a:t>transactions are properly reported within their accounting framework</a:t>
            </a:r>
          </a:p>
          <a:p>
            <a:pPr marL="514350" indent="-514350">
              <a:buFont typeface="+mj-lt"/>
              <a:buAutoNum type="arabicPeriod"/>
            </a:pPr>
            <a:r>
              <a:rPr lang="en-US"/>
              <a:t>assets are properly safeguarded and used solely for authorized purposes</a:t>
            </a:r>
          </a:p>
          <a:p>
            <a:pPr marL="514350" indent="-514350">
              <a:buFont typeface="+mj-lt"/>
              <a:buAutoNum type="arabicPeriod"/>
            </a:pPr>
            <a:r>
              <a:rPr lang="en-US"/>
              <a:t>expenditures comply with applicable laws, regulations, restrictions</a:t>
            </a:r>
          </a:p>
          <a:p>
            <a:pPr marL="0" indent="0">
              <a:buNone/>
            </a:pPr>
            <a:endParaRPr lang="en-US"/>
          </a:p>
          <a:p>
            <a:pPr marL="0" indent="0">
              <a:buNone/>
            </a:pPr>
            <a:endParaRPr lang="en-US"/>
          </a:p>
          <a:p>
            <a:pPr marL="0" indent="0">
              <a:buNone/>
            </a:pPr>
            <a:endParaRPr lang="en-US"/>
          </a:p>
        </p:txBody>
      </p:sp>
      <p:sp>
        <p:nvSpPr>
          <p:cNvPr id="5" name="TextBox 4"/>
          <p:cNvSpPr txBox="1"/>
          <p:nvPr/>
        </p:nvSpPr>
        <p:spPr>
          <a:xfrm>
            <a:off x="8100863" y="3616572"/>
            <a:ext cx="816368"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a:ln>
                  <a:noFill/>
                </a:ln>
                <a:solidFill>
                  <a:srgbClr val="8064A2">
                    <a:lumMod val="75000"/>
                  </a:srgbClr>
                </a:solidFill>
                <a:effectLst/>
                <a:uLnTx/>
                <a:uFillTx/>
                <a:latin typeface="Calibri" charset="0"/>
                <a:ea typeface="ＭＳ Ｐゴシック" charset="0"/>
                <a:sym typeface="Webdings" panose="05030102010509060703" pitchFamily="18" charset="2"/>
              </a:rPr>
              <a:t></a:t>
            </a:r>
            <a:endParaRPr kumimoji="0" lang="en-US" sz="6600" b="0" i="0" u="none" strike="noStrike" kern="1200" cap="none" spc="0" normalizeH="0" baseline="0" noProof="0">
              <a:ln>
                <a:noFill/>
              </a:ln>
              <a:solidFill>
                <a:srgbClr val="8064A2">
                  <a:lumMod val="75000"/>
                </a:srgbClr>
              </a:solidFill>
              <a:effectLst/>
              <a:uLnTx/>
              <a:uFillTx/>
              <a:latin typeface="Calibri"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2CC3CD8D-A929-4D4E-8586-4EF0E6724BFC}"/>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20195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90" y="365126"/>
            <a:ext cx="7512460" cy="1325563"/>
          </a:xfrm>
        </p:spPr>
        <p:txBody>
          <a:bodyPr>
            <a:normAutofit/>
          </a:bodyPr>
          <a:lstStyle/>
          <a:p>
            <a:r>
              <a:rPr lang="en-US"/>
              <a:t>Segregation of Duties</a:t>
            </a:r>
          </a:p>
        </p:txBody>
      </p:sp>
      <p:sp>
        <p:nvSpPr>
          <p:cNvPr id="3" name="Content Placeholder 2"/>
          <p:cNvSpPr>
            <a:spLocks noGrp="1"/>
          </p:cNvSpPr>
          <p:nvPr>
            <p:ph idx="1"/>
          </p:nvPr>
        </p:nvSpPr>
        <p:spPr>
          <a:xfrm>
            <a:off x="1524000" y="1825625"/>
            <a:ext cx="6991350" cy="4351338"/>
          </a:xfrm>
        </p:spPr>
        <p:txBody>
          <a:bodyPr>
            <a:normAutofit fontScale="92500" lnSpcReduction="20000"/>
          </a:bodyPr>
          <a:lstStyle/>
          <a:p>
            <a:pPr marL="0" indent="0">
              <a:buNone/>
            </a:pPr>
            <a:r>
              <a:rPr lang="en-US" b="1"/>
              <a:t>No one person </a:t>
            </a:r>
            <a:r>
              <a:rPr lang="en-US"/>
              <a:t>should be able to complete or control all aspects of an accounting transaction or process</a:t>
            </a:r>
          </a:p>
          <a:p>
            <a:pPr marL="0" indent="0">
              <a:buNone/>
            </a:pPr>
            <a:endParaRPr lang="en-US"/>
          </a:p>
          <a:p>
            <a:pPr marL="0" indent="0">
              <a:buNone/>
            </a:pPr>
            <a:r>
              <a:rPr lang="en-US"/>
              <a:t>Road and Street Dept.’s should have a </a:t>
            </a:r>
            <a:r>
              <a:rPr lang="en-US" b="1"/>
              <a:t>different individual review </a:t>
            </a:r>
            <a:r>
              <a:rPr lang="en-US"/>
              <a:t>and approve transactions</a:t>
            </a:r>
          </a:p>
          <a:p>
            <a:pPr marL="0" indent="0">
              <a:buNone/>
            </a:pPr>
            <a:endParaRPr lang="en-US"/>
          </a:p>
          <a:p>
            <a:pPr marL="0" indent="0">
              <a:buNone/>
            </a:pPr>
            <a:r>
              <a:rPr lang="en-US"/>
              <a:t>These measures reduce errors, misstatements and potential abuse or fraud</a:t>
            </a:r>
          </a:p>
        </p:txBody>
      </p:sp>
      <p:sp>
        <p:nvSpPr>
          <p:cNvPr id="5" name="TextBox 4"/>
          <p:cNvSpPr txBox="1"/>
          <p:nvPr/>
        </p:nvSpPr>
        <p:spPr>
          <a:xfrm>
            <a:off x="8064580" y="4657156"/>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a:ln>
                <a:noFill/>
              </a:ln>
              <a:solidFill>
                <a:srgbClr val="FF0000"/>
              </a:solidFill>
              <a:effectLst/>
              <a:uLnTx/>
              <a:uFillTx/>
              <a:latin typeface="Calibri"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p:cNvSpPr txBox="1"/>
          <p:nvPr/>
        </p:nvSpPr>
        <p:spPr>
          <a:xfrm>
            <a:off x="8079329" y="2433484"/>
            <a:ext cx="1017639"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a:ln>
                  <a:noFill/>
                </a:ln>
                <a:solidFill>
                  <a:prstClr val="white">
                    <a:lumMod val="50000"/>
                  </a:prstClr>
                </a:solidFill>
                <a:effectLst/>
                <a:uLnTx/>
                <a:uFillTx/>
                <a:latin typeface="Calibri" charset="0"/>
                <a:ea typeface="ＭＳ Ｐゴシック" charset="0"/>
                <a:sym typeface="Webdings" panose="05030102010509060703" pitchFamily="18" charset="2"/>
              </a:rPr>
              <a:t></a:t>
            </a:r>
            <a:endParaRPr kumimoji="0" lang="en-US" sz="6600" b="0" i="0" u="none" strike="noStrike" kern="1200" cap="none" spc="0" normalizeH="0" baseline="0" noProof="0">
              <a:ln>
                <a:noFill/>
              </a:ln>
              <a:solidFill>
                <a:prstClr val="white">
                  <a:lumMod val="50000"/>
                </a:prstClr>
              </a:solidFill>
              <a:effectLst/>
              <a:uLnTx/>
              <a:uFillTx/>
              <a:latin typeface="Calibri" charset="0"/>
              <a:ea typeface="ＭＳ Ｐゴシック" charset="0"/>
            </a:endParaRPr>
          </a:p>
        </p:txBody>
      </p:sp>
      <p:sp>
        <p:nvSpPr>
          <p:cNvPr id="9" name="TextBox 8">
            <a:extLst>
              <a:ext uri="{FF2B5EF4-FFF2-40B4-BE49-F238E27FC236}">
                <a16:creationId xmlns:a16="http://schemas.microsoft.com/office/drawing/2014/main" id="{96BE6C2B-262B-4300-8E43-D0F29668AB33}"/>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195277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568" y="805681"/>
            <a:ext cx="7886700" cy="1325563"/>
          </a:xfrm>
        </p:spPr>
        <p:txBody>
          <a:bodyPr>
            <a:normAutofit fontScale="90000"/>
          </a:bodyPr>
          <a:lstStyle/>
          <a:p>
            <a:r>
              <a:rPr lang="en-US"/>
              <a:t>If Accounting System Is Incapable of Tracking </a:t>
            </a:r>
            <a:r>
              <a:rPr lang="en-US" b="1"/>
              <a:t>Project</a:t>
            </a:r>
            <a:r>
              <a:rPr lang="en-US"/>
              <a:t> Costs Then: </a:t>
            </a:r>
          </a:p>
        </p:txBody>
      </p:sp>
      <p:sp>
        <p:nvSpPr>
          <p:cNvPr id="3" name="Content Placeholder 2"/>
          <p:cNvSpPr>
            <a:spLocks noGrp="1"/>
          </p:cNvSpPr>
          <p:nvPr>
            <p:ph idx="1"/>
          </p:nvPr>
        </p:nvSpPr>
        <p:spPr>
          <a:xfrm>
            <a:off x="1416305" y="2416597"/>
            <a:ext cx="7515225" cy="3495368"/>
          </a:xfrm>
        </p:spPr>
        <p:txBody>
          <a:bodyPr>
            <a:normAutofit fontScale="92500" lnSpcReduction="10000"/>
          </a:bodyPr>
          <a:lstStyle/>
          <a:p>
            <a:pPr marL="0" indent="0">
              <a:buNone/>
            </a:pPr>
            <a:r>
              <a:rPr lang="en-US" sz="3200"/>
              <a:t>Could utilize a ledger or spreadsheet system which</a:t>
            </a:r>
          </a:p>
          <a:p>
            <a:pPr marL="514350" indent="-514350">
              <a:buFont typeface="+mj-lt"/>
              <a:buAutoNum type="alphaLcParenR"/>
            </a:pPr>
            <a:r>
              <a:rPr lang="en-US"/>
              <a:t>accumulates a record of costs incurred</a:t>
            </a:r>
          </a:p>
          <a:p>
            <a:pPr marL="514350" indent="-514350">
              <a:buFont typeface="+mj-lt"/>
              <a:buAutoNum type="alphaLcParenR"/>
            </a:pPr>
            <a:r>
              <a:rPr lang="en-US"/>
              <a:t>compares budgeted vs. estimated amounts </a:t>
            </a:r>
          </a:p>
          <a:p>
            <a:pPr marL="514350" indent="-514350">
              <a:buFont typeface="+mj-lt"/>
              <a:buAutoNum type="alphaLcParenR"/>
            </a:pPr>
            <a:r>
              <a:rPr lang="en-US"/>
              <a:t>shows total costs accumulated to date</a:t>
            </a:r>
          </a:p>
          <a:p>
            <a:pPr marL="514350" indent="-514350">
              <a:buFont typeface="+mj-lt"/>
              <a:buAutoNum type="alphaLcParenR"/>
            </a:pPr>
            <a:r>
              <a:rPr lang="en-US"/>
              <a:t>tracks submitted reimbursement requests and payments</a:t>
            </a:r>
          </a:p>
        </p:txBody>
      </p:sp>
      <p:sp>
        <p:nvSpPr>
          <p:cNvPr id="5" name="TextBox 4"/>
          <p:cNvSpPr txBox="1"/>
          <p:nvPr/>
        </p:nvSpPr>
        <p:spPr>
          <a:xfrm>
            <a:off x="8335603" y="2703786"/>
            <a:ext cx="781665"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7030A0"/>
                </a:solidFill>
                <a:effectLst/>
                <a:uLnTx/>
                <a:uFillTx/>
                <a:latin typeface="Calibri" charset="0"/>
                <a:ea typeface="ＭＳ Ｐゴシック" charset="0"/>
                <a:sym typeface="Wingdings" panose="05000000000000000000" pitchFamily="2" charset="2"/>
              </a:rPr>
              <a:t></a:t>
            </a:r>
            <a:endParaRPr kumimoji="0" lang="en-US" sz="4800" b="0" i="0" u="none" strike="noStrike" kern="1200" cap="none" spc="0" normalizeH="0" baseline="0" noProof="0">
              <a:ln>
                <a:noFill/>
              </a:ln>
              <a:solidFill>
                <a:srgbClr val="7030A0"/>
              </a:solidFill>
              <a:effectLst/>
              <a:uLnTx/>
              <a:uFillTx/>
              <a:latin typeface="Calibri"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025672DB-DAD4-4BE3-9FF3-7478B45EDFB4}"/>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2120431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739178"/>
            <a:ext cx="7886700" cy="1325563"/>
          </a:xfrm>
        </p:spPr>
        <p:txBody>
          <a:bodyPr>
            <a:normAutofit/>
          </a:bodyPr>
          <a:lstStyle/>
          <a:p>
            <a:r>
              <a:rPr lang="en-US"/>
              <a:t>Tracking </a:t>
            </a:r>
            <a:r>
              <a:rPr lang="en-US" b="1"/>
              <a:t>Project</a:t>
            </a:r>
            <a:r>
              <a:rPr lang="en-US"/>
              <a:t> Costs</a:t>
            </a:r>
          </a:p>
        </p:txBody>
      </p:sp>
      <p:sp>
        <p:nvSpPr>
          <p:cNvPr id="3" name="Content Placeholder 2"/>
          <p:cNvSpPr>
            <a:spLocks noGrp="1"/>
          </p:cNvSpPr>
          <p:nvPr>
            <p:ph idx="1"/>
          </p:nvPr>
        </p:nvSpPr>
        <p:spPr>
          <a:xfrm>
            <a:off x="1402006" y="2020118"/>
            <a:ext cx="7515225" cy="4291781"/>
          </a:xfrm>
        </p:spPr>
        <p:txBody>
          <a:bodyPr>
            <a:normAutofit fontScale="92500" lnSpcReduction="10000"/>
          </a:bodyPr>
          <a:lstStyle/>
          <a:p>
            <a:pPr marL="0" indent="0">
              <a:buNone/>
            </a:pPr>
            <a:r>
              <a:rPr lang="en-US" sz="3200"/>
              <a:t>Each month compare actual costs to budget by line item to</a:t>
            </a:r>
          </a:p>
          <a:p>
            <a:pPr marL="514350" indent="-514350">
              <a:buFont typeface="+mj-lt"/>
              <a:buAutoNum type="alphaLcParenR"/>
            </a:pPr>
            <a:r>
              <a:rPr lang="en-US"/>
              <a:t>monitor progress</a:t>
            </a:r>
          </a:p>
          <a:p>
            <a:pPr marL="514350" indent="-514350">
              <a:buFont typeface="+mj-lt"/>
              <a:buAutoNum type="alphaLcParenR"/>
            </a:pPr>
            <a:r>
              <a:rPr lang="en-US"/>
              <a:t>address budgetary needs </a:t>
            </a:r>
          </a:p>
          <a:p>
            <a:pPr marL="514350" indent="-514350">
              <a:buFont typeface="+mj-lt"/>
              <a:buAutoNum type="alphaLcParenR"/>
            </a:pPr>
            <a:r>
              <a:rPr lang="en-US"/>
              <a:t>assessment if quantities are increasing or decreasing</a:t>
            </a:r>
          </a:p>
          <a:p>
            <a:pPr marL="514350" indent="-514350">
              <a:buFont typeface="+mj-lt"/>
              <a:buAutoNum type="alphaLcParenR"/>
            </a:pPr>
            <a:r>
              <a:rPr lang="en-US"/>
              <a:t>allow modifications to budget in timely fashion</a:t>
            </a:r>
          </a:p>
          <a:p>
            <a:pPr marL="514350" indent="-514350">
              <a:buFont typeface="+mj-lt"/>
              <a:buAutoNum type="alphaLcParenR"/>
            </a:pPr>
            <a:r>
              <a:rPr lang="en-US"/>
              <a:t>Identify errors or mis-use of funding</a:t>
            </a:r>
          </a:p>
          <a:p>
            <a:pPr marL="514350" indent="-514350">
              <a:buFont typeface="+mj-lt"/>
              <a:buAutoNum type="alphaLcParenR"/>
            </a:pPr>
            <a:endParaRPr lang="en-US"/>
          </a:p>
        </p:txBody>
      </p:sp>
      <p:sp>
        <p:nvSpPr>
          <p:cNvPr id="5" name="TextBox 4"/>
          <p:cNvSpPr txBox="1"/>
          <p:nvPr/>
        </p:nvSpPr>
        <p:spPr>
          <a:xfrm>
            <a:off x="8002831" y="675707"/>
            <a:ext cx="914400"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a:ln>
                  <a:noFill/>
                </a:ln>
                <a:solidFill>
                  <a:srgbClr val="00B050"/>
                </a:solidFill>
                <a:effectLst/>
                <a:uLnTx/>
                <a:uFillTx/>
                <a:latin typeface="Calibri" charset="0"/>
                <a:ea typeface="ＭＳ Ｐゴシック" charset="0"/>
                <a:sym typeface="Webdings" panose="05030102010509060703" pitchFamily="18" charset="2"/>
              </a:rPr>
              <a:t></a:t>
            </a:r>
            <a:endParaRPr kumimoji="0" lang="en-US" sz="5400" b="0" i="0" u="none" strike="noStrike" kern="1200" cap="none" spc="0" normalizeH="0" baseline="0" noProof="0">
              <a:ln>
                <a:noFill/>
              </a:ln>
              <a:solidFill>
                <a:srgbClr val="00B050"/>
              </a:solidFill>
              <a:effectLst/>
              <a:uLnTx/>
              <a:uFillTx/>
              <a:latin typeface="Calibri" charset="0"/>
              <a:ea typeface="ＭＳ Ｐゴシック" charset="0"/>
            </a:endParaRPr>
          </a:p>
        </p:txBody>
      </p:sp>
      <p:sp>
        <p:nvSpPr>
          <p:cNvPr id="6" name="TextBox 5"/>
          <p:cNvSpPr txBox="1"/>
          <p:nvPr/>
        </p:nvSpPr>
        <p:spPr>
          <a:xfrm>
            <a:off x="7577296" y="5398036"/>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a:ln>
                <a:noFill/>
              </a:ln>
              <a:solidFill>
                <a:srgbClr val="FF0000"/>
              </a:solidFill>
              <a:effectLst/>
              <a:uLnTx/>
              <a:uFillTx/>
              <a:latin typeface="Calibri" charset="0"/>
              <a:ea typeface="ＭＳ Ｐゴシック"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743AD753-3D29-47D6-996B-1B038F771D38}"/>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223237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045AA4-3351-4BDF-8AF5-82300521C3A2}"/>
              </a:ext>
            </a:extLst>
          </p:cNvPr>
          <p:cNvPicPr>
            <a:picLocks noChangeAspect="1"/>
          </p:cNvPicPr>
          <p:nvPr/>
        </p:nvPicPr>
        <p:blipFill>
          <a:blip r:embed="rId4"/>
          <a:stretch>
            <a:fillRect/>
          </a:stretch>
        </p:blipFill>
        <p:spPr>
          <a:xfrm>
            <a:off x="1604513" y="829142"/>
            <a:ext cx="6972749" cy="587833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000" b="1">
                <a:solidFill>
                  <a:prstClr val="white"/>
                </a:solidFill>
              </a:rPr>
              <a:t>Certification of Program Compliance</a:t>
            </a:r>
            <a:endParaRPr kumimoji="0" lang="en-US" sz="3000" b="1" i="0" u="none" strike="noStrike" kern="1200" cap="none" spc="0" normalizeH="0" baseline="0" noProof="0">
              <a:ln>
                <a:noFill/>
              </a:ln>
              <a:solidFill>
                <a:prstClr val="white"/>
              </a:solidFill>
              <a:effectLst/>
              <a:uLnTx/>
              <a:uFillTx/>
              <a:latin typeface="Calibri" charset="0"/>
              <a:ea typeface="ＭＳ Ｐゴシック" charset="0"/>
            </a:endParaRPr>
          </a:p>
        </p:txBody>
      </p:sp>
      <p:sp>
        <p:nvSpPr>
          <p:cNvPr id="2" name="TextBox 1">
            <a:extLst>
              <a:ext uri="{FF2B5EF4-FFF2-40B4-BE49-F238E27FC236}">
                <a16:creationId xmlns:a16="http://schemas.microsoft.com/office/drawing/2014/main" id="{17071CFA-E9DD-4027-98CB-65DCCF241C1A}"/>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5"/>
              </a:rPr>
              <a:t>§39-2120</a:t>
            </a:r>
            <a:endParaRPr lang="en-US"/>
          </a:p>
        </p:txBody>
      </p: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92310A5D-9073-45C2-5FDD-3A8AD0C5D293}"/>
                  </a:ext>
                </a:extLst>
              </p14:cNvPr>
              <p14:cNvContentPartPr/>
              <p14:nvPr/>
            </p14:nvContentPartPr>
            <p14:xfrm>
              <a:off x="1668240" y="1256760"/>
              <a:ext cx="1302120" cy="58320"/>
            </p14:xfrm>
          </p:contentPart>
        </mc:Choice>
        <mc:Fallback xmlns="">
          <p:pic>
            <p:nvPicPr>
              <p:cNvPr id="17" name="Ink 16">
                <a:extLst>
                  <a:ext uri="{FF2B5EF4-FFF2-40B4-BE49-F238E27FC236}">
                    <a16:creationId xmlns:a16="http://schemas.microsoft.com/office/drawing/2014/main" id="{92310A5D-9073-45C2-5FDD-3A8AD0C5D293}"/>
                  </a:ext>
                </a:extLst>
              </p:cNvPr>
              <p:cNvPicPr/>
              <p:nvPr/>
            </p:nvPicPr>
            <p:blipFill>
              <a:blip r:embed="rId7"/>
              <a:stretch>
                <a:fillRect/>
              </a:stretch>
            </p:blipFill>
            <p:spPr>
              <a:xfrm>
                <a:off x="1632240" y="1185202"/>
                <a:ext cx="1373760" cy="2010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566E3B2F-92EA-B9D1-DCEE-E39CADE0ACA6}"/>
                  </a:ext>
                </a:extLst>
              </p14:cNvPr>
              <p14:cNvContentPartPr/>
              <p14:nvPr/>
            </p14:nvContentPartPr>
            <p14:xfrm>
              <a:off x="1679040" y="2487600"/>
              <a:ext cx="6826680" cy="530280"/>
            </p14:xfrm>
          </p:contentPart>
        </mc:Choice>
        <mc:Fallback xmlns="">
          <p:pic>
            <p:nvPicPr>
              <p:cNvPr id="18" name="Ink 17">
                <a:extLst>
                  <a:ext uri="{FF2B5EF4-FFF2-40B4-BE49-F238E27FC236}">
                    <a16:creationId xmlns:a16="http://schemas.microsoft.com/office/drawing/2014/main" id="{566E3B2F-92EA-B9D1-DCEE-E39CADE0ACA6}"/>
                  </a:ext>
                </a:extLst>
              </p:cNvPr>
              <p:cNvPicPr/>
              <p:nvPr/>
            </p:nvPicPr>
            <p:blipFill>
              <a:blip r:embed="rId9"/>
              <a:stretch>
                <a:fillRect/>
              </a:stretch>
            </p:blipFill>
            <p:spPr>
              <a:xfrm>
                <a:off x="1643040" y="2415600"/>
                <a:ext cx="6898320" cy="673920"/>
              </a:xfrm>
              <a:prstGeom prst="rect">
                <a:avLst/>
              </a:prstGeom>
            </p:spPr>
          </p:pic>
        </mc:Fallback>
      </mc:AlternateContent>
    </p:spTree>
    <p:custDataLst>
      <p:tags r:id="rId1"/>
    </p:custDataLst>
    <p:extLst>
      <p:ext uri="{BB962C8B-B14F-4D97-AF65-F5344CB8AC3E}">
        <p14:creationId xmlns:p14="http://schemas.microsoft.com/office/powerpoint/2010/main" val="408588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110" y="733341"/>
            <a:ext cx="7291234" cy="868680"/>
          </a:xfrm>
        </p:spPr>
        <p:txBody>
          <a:bodyPr>
            <a:normAutofit/>
          </a:bodyPr>
          <a:lstStyle/>
          <a:p>
            <a:r>
              <a:rPr lang="en-US"/>
              <a:t>Annual </a:t>
            </a:r>
            <a:r>
              <a:rPr lang="en-US" b="1"/>
              <a:t>Budget Report </a:t>
            </a:r>
            <a:r>
              <a:rPr lang="en-US"/>
              <a:t>to:</a:t>
            </a:r>
          </a:p>
        </p:txBody>
      </p:sp>
      <p:sp>
        <p:nvSpPr>
          <p:cNvPr id="3" name="Content Placeholder 2"/>
          <p:cNvSpPr>
            <a:spLocks noGrp="1"/>
          </p:cNvSpPr>
          <p:nvPr>
            <p:ph idx="1"/>
          </p:nvPr>
        </p:nvSpPr>
        <p:spPr>
          <a:xfrm>
            <a:off x="1557349" y="3464597"/>
            <a:ext cx="7084756" cy="1906269"/>
          </a:xfrm>
        </p:spPr>
        <p:txBody>
          <a:bodyPr>
            <a:normAutofit/>
          </a:bodyPr>
          <a:lstStyle/>
          <a:p>
            <a:pPr marL="0" indent="0" algn="ctr">
              <a:buNone/>
            </a:pPr>
            <a:r>
              <a:rPr lang="en-US" sz="3200" b="1"/>
              <a:t>All Political Jurisdictions Required to </a:t>
            </a:r>
          </a:p>
          <a:p>
            <a:pPr marL="0" indent="0" algn="ctr">
              <a:buNone/>
            </a:pPr>
            <a:r>
              <a:rPr lang="en-US" sz="3200" b="1"/>
              <a:t>File Annually by September 20</a:t>
            </a:r>
          </a:p>
          <a:p>
            <a:pPr marL="0" indent="0" algn="ctr">
              <a:buNone/>
            </a:pPr>
            <a:r>
              <a:rPr lang="en-US" b="1">
                <a:highlight>
                  <a:srgbClr val="FFFF00"/>
                </a:highlight>
              </a:rPr>
              <a:t>ALL REPORTS AVAILABLE ONLINE!  </a:t>
            </a:r>
          </a:p>
          <a:p>
            <a:pPr marL="0" indent="0" algn="ctr">
              <a:buNone/>
            </a:pPr>
            <a:endParaRPr lang="en-US" sz="3200" b="1"/>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1264556" y="1533184"/>
            <a:ext cx="7800975" cy="1333500"/>
          </a:xfrm>
          <a:prstGeom prst="rect">
            <a:avLst/>
          </a:prstGeom>
        </p:spPr>
      </p:pic>
      <p:sp>
        <p:nvSpPr>
          <p:cNvPr id="9" name="TextBox 8"/>
          <p:cNvSpPr txBox="1"/>
          <p:nvPr/>
        </p:nvSpPr>
        <p:spPr>
          <a:xfrm>
            <a:off x="1183674" y="5296772"/>
            <a:ext cx="7881857"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charset="0"/>
                <a:ea typeface="ＭＳ Ｐゴシック" charset="0"/>
                <a:hlinkClick r:id="rId5"/>
              </a:rPr>
              <a:t>http://auditors.nebraska.gov/Budget_Info.html</a:t>
            </a:r>
            <a:endParaRPr kumimoji="0" lang="en-US" sz="24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TextBox 3"/>
          <p:cNvSpPr txBox="1"/>
          <p:nvPr/>
        </p:nvSpPr>
        <p:spPr>
          <a:xfrm>
            <a:off x="2998515" y="5799821"/>
            <a:ext cx="4653039"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charset="0"/>
                <a:ea typeface="ＭＳ Ｐゴシック" charset="0"/>
                <a:hlinkClick r:id="rId6"/>
              </a:rPr>
              <a:t>http://www.auditors.nebraska.gov/Budget_Info/Budget_FAQ.html</a:t>
            </a:r>
            <a:endParaRPr kumimoji="0" lang="en-US" sz="24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5" name="TextBox 4"/>
          <p:cNvSpPr txBox="1"/>
          <p:nvPr/>
        </p:nvSpPr>
        <p:spPr>
          <a:xfrm>
            <a:off x="1264556" y="2934808"/>
            <a:ext cx="7800975"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charset="0"/>
                <a:ea typeface="ＭＳ Ｐゴシック" charset="0"/>
              </a:rPr>
              <a:t>Filed for Mill Levy Purposes</a:t>
            </a:r>
          </a:p>
        </p:txBody>
      </p:sp>
      <p:sp>
        <p:nvSpPr>
          <p:cNvPr id="11" name="TextBox 10">
            <a:extLst>
              <a:ext uri="{FF2B5EF4-FFF2-40B4-BE49-F238E27FC236}">
                <a16:creationId xmlns:a16="http://schemas.microsoft.com/office/drawing/2014/main" id="{9C9A9B39-A5F0-4480-99A5-9FB25E3B8D2F}"/>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84743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110" y="733340"/>
            <a:ext cx="7291234" cy="1325563"/>
          </a:xfrm>
        </p:spPr>
        <p:txBody>
          <a:bodyPr>
            <a:normAutofit/>
          </a:bodyPr>
          <a:lstStyle/>
          <a:p>
            <a:r>
              <a:rPr lang="en-US"/>
              <a:t>Annual Audit </a:t>
            </a:r>
          </a:p>
        </p:txBody>
      </p:sp>
      <p:sp>
        <p:nvSpPr>
          <p:cNvPr id="3" name="Content Placeholder 2"/>
          <p:cNvSpPr>
            <a:spLocks noGrp="1"/>
          </p:cNvSpPr>
          <p:nvPr>
            <p:ph idx="1"/>
          </p:nvPr>
        </p:nvSpPr>
        <p:spPr>
          <a:xfrm>
            <a:off x="1454110" y="3498033"/>
            <a:ext cx="7084756" cy="2867126"/>
          </a:xfrm>
        </p:spPr>
        <p:txBody>
          <a:bodyPr>
            <a:normAutofit/>
          </a:bodyPr>
          <a:lstStyle/>
          <a:p>
            <a:pPr marL="0" indent="0">
              <a:buNone/>
            </a:pPr>
            <a:r>
              <a:rPr lang="en-US" sz="3200" b="1"/>
              <a:t>Annual Audit Requirement</a:t>
            </a:r>
          </a:p>
          <a:p>
            <a:pPr marL="0" indent="0">
              <a:buNone/>
            </a:pPr>
            <a:r>
              <a:rPr lang="en-US" sz="3200"/>
              <a:t>Exception: smaller political jurisdictions can apply for a waiver</a:t>
            </a:r>
          </a:p>
        </p:txBody>
      </p:sp>
      <p:sp>
        <p:nvSpPr>
          <p:cNvPr id="6" name="TextBox 5"/>
          <p:cNvSpPr txBox="1"/>
          <p:nvPr/>
        </p:nvSpPr>
        <p:spPr>
          <a:xfrm>
            <a:off x="8058838" y="3703151"/>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a:ln>
                <a:noFill/>
              </a:ln>
              <a:solidFill>
                <a:srgbClr val="FF0000"/>
              </a:solidFill>
              <a:effectLst/>
              <a:uLnTx/>
              <a:uFillTx/>
              <a:latin typeface="Calibri" charset="0"/>
              <a:ea typeface="ＭＳ Ｐゴシック"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1264556" y="2058903"/>
            <a:ext cx="7800975" cy="1333500"/>
          </a:xfrm>
          <a:prstGeom prst="rect">
            <a:avLst/>
          </a:prstGeom>
        </p:spPr>
      </p:pic>
      <p:sp>
        <p:nvSpPr>
          <p:cNvPr id="10" name="TextBox 9"/>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Financial and Accounting System</a:t>
            </a:r>
          </a:p>
        </p:txBody>
      </p:sp>
    </p:spTree>
    <p:custDataLst>
      <p:tags r:id="rId1"/>
    </p:custDataLst>
    <p:extLst>
      <p:ext uri="{BB962C8B-B14F-4D97-AF65-F5344CB8AC3E}">
        <p14:creationId xmlns:p14="http://schemas.microsoft.com/office/powerpoint/2010/main" val="344008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16" y="742290"/>
            <a:ext cx="7291234" cy="1325563"/>
          </a:xfrm>
        </p:spPr>
        <p:txBody>
          <a:bodyPr>
            <a:normAutofit fontScale="90000"/>
          </a:bodyPr>
          <a:lstStyle/>
          <a:p>
            <a:r>
              <a:rPr lang="en-US"/>
              <a:t>Independent Audits </a:t>
            </a:r>
            <a:br>
              <a:rPr lang="en-US"/>
            </a:br>
            <a:r>
              <a:rPr lang="en-US" b="1"/>
              <a:t>Federal-aid Projects</a:t>
            </a:r>
          </a:p>
        </p:txBody>
      </p:sp>
      <p:sp>
        <p:nvSpPr>
          <p:cNvPr id="3" name="Content Placeholder 2"/>
          <p:cNvSpPr>
            <a:spLocks noGrp="1"/>
          </p:cNvSpPr>
          <p:nvPr>
            <p:ph idx="1"/>
          </p:nvPr>
        </p:nvSpPr>
        <p:spPr>
          <a:xfrm>
            <a:off x="1291712" y="2257784"/>
            <a:ext cx="7084756" cy="4203291"/>
          </a:xfrm>
        </p:spPr>
        <p:txBody>
          <a:bodyPr>
            <a:normAutofit/>
          </a:bodyPr>
          <a:lstStyle/>
          <a:p>
            <a:pPr marL="514350" indent="-514350">
              <a:buFont typeface="+mj-lt"/>
              <a:buAutoNum type="arabicPeriod"/>
            </a:pPr>
            <a:r>
              <a:rPr lang="en-US" sz="3200"/>
              <a:t>Need to arrange for an independent audit for agency’s financial reports.</a:t>
            </a:r>
          </a:p>
          <a:p>
            <a:pPr marL="514350" indent="-514350">
              <a:buFont typeface="+mj-lt"/>
              <a:buAutoNum type="arabicPeriod"/>
            </a:pPr>
            <a:r>
              <a:rPr lang="en-US" sz="3200"/>
              <a:t>Audit reports for </a:t>
            </a:r>
            <a:r>
              <a:rPr lang="en-US" sz="3200" u="sng"/>
              <a:t>Federal-aid projects </a:t>
            </a:r>
            <a:r>
              <a:rPr lang="en-US" sz="3200"/>
              <a:t>need to be sent to NDOT 			     per the project agreement</a:t>
            </a:r>
          </a:p>
          <a:p>
            <a:pPr marL="514350" indent="-514350">
              <a:buFont typeface="+mj-lt"/>
              <a:buAutoNum type="arabicPeriod"/>
            </a:pPr>
            <a:r>
              <a:rPr lang="en-US" sz="3200"/>
              <a:t>All project documentation must be available </a:t>
            </a:r>
            <a:r>
              <a:rPr lang="en-US" sz="3200" i="1"/>
              <a:t>at the county or city office </a:t>
            </a:r>
            <a:r>
              <a:rPr lang="en-US" sz="3200"/>
              <a:t>for State or Federal audit inspections</a:t>
            </a:r>
          </a:p>
        </p:txBody>
      </p:sp>
      <p:sp>
        <p:nvSpPr>
          <p:cNvPr id="4" name="TextBox 3"/>
          <p:cNvSpPr txBox="1"/>
          <p:nvPr/>
        </p:nvSpPr>
        <p:spPr>
          <a:xfrm>
            <a:off x="7947567" y="4918132"/>
            <a:ext cx="1132837"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a:ln>
                  <a:noFill/>
                </a:ln>
                <a:solidFill>
                  <a:prstClr val="white">
                    <a:lumMod val="50000"/>
                  </a:prstClr>
                </a:solidFill>
                <a:effectLst/>
                <a:uLnTx/>
                <a:uFillTx/>
                <a:latin typeface="Calibri" charset="0"/>
                <a:ea typeface="ＭＳ Ｐゴシック" charset="0"/>
                <a:sym typeface="Webdings" panose="05030102010509060703" pitchFamily="18" charset="2"/>
              </a:rPr>
              <a:t></a:t>
            </a:r>
            <a:endParaRPr kumimoji="0" lang="en-US" sz="6600" b="0" i="0" u="none" strike="noStrike" kern="1200" cap="none" spc="0" normalizeH="0" baseline="0" noProof="0">
              <a:ln>
                <a:noFill/>
              </a:ln>
              <a:solidFill>
                <a:prstClr val="white">
                  <a:lumMod val="50000"/>
                </a:prstClr>
              </a:solidFill>
              <a:effectLst/>
              <a:uLnTx/>
              <a:uFillTx/>
              <a:latin typeface="Calibri" charset="0"/>
              <a:ea typeface="ＭＳ Ｐゴシック" charset="0"/>
            </a:endParaRPr>
          </a:p>
        </p:txBody>
      </p:sp>
      <p:sp>
        <p:nvSpPr>
          <p:cNvPr id="7" name="TextBox 6"/>
          <p:cNvSpPr txBox="1"/>
          <p:nvPr/>
        </p:nvSpPr>
        <p:spPr>
          <a:xfrm>
            <a:off x="7947567" y="2182632"/>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a:ln>
                <a:noFill/>
              </a:ln>
              <a:solidFill>
                <a:srgbClr val="FF0000"/>
              </a:solidFill>
              <a:effectLst/>
              <a:uLnTx/>
              <a:uFillTx/>
              <a:latin typeface="Calibri" charset="0"/>
              <a:ea typeface="ＭＳ Ｐゴシック" charset="0"/>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498" y="801336"/>
            <a:ext cx="1578611" cy="15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B3F99C47-58B7-4B94-A02D-FDCFADD67E47}"/>
              </a:ext>
            </a:extLst>
          </p:cNvPr>
          <p:cNvPicPr>
            <a:picLocks noChangeAspect="1"/>
          </p:cNvPicPr>
          <p:nvPr/>
        </p:nvPicPr>
        <p:blipFill>
          <a:blip r:embed="rId5"/>
          <a:stretch>
            <a:fillRect/>
          </a:stretch>
        </p:blipFill>
        <p:spPr>
          <a:xfrm>
            <a:off x="6371077" y="3957558"/>
            <a:ext cx="2623625" cy="630352"/>
          </a:xfrm>
          <a:prstGeom prst="rect">
            <a:avLst/>
          </a:prstGeom>
        </p:spPr>
      </p:pic>
      <p:sp>
        <p:nvSpPr>
          <p:cNvPr id="10" name="TextBox 9">
            <a:extLst>
              <a:ext uri="{FF2B5EF4-FFF2-40B4-BE49-F238E27FC236}">
                <a16:creationId xmlns:a16="http://schemas.microsoft.com/office/drawing/2014/main" id="{34443D8B-FE1D-4C2C-A973-18A24A8D60CB}"/>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29199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178" y="768627"/>
            <a:ext cx="7482963" cy="834622"/>
          </a:xfrm>
        </p:spPr>
        <p:txBody>
          <a:bodyPr>
            <a:normAutofit/>
          </a:bodyPr>
          <a:lstStyle/>
          <a:p>
            <a:r>
              <a:rPr lang="en-US"/>
              <a:t>Financial Records Retention</a:t>
            </a:r>
          </a:p>
        </p:txBody>
      </p:sp>
      <p:sp>
        <p:nvSpPr>
          <p:cNvPr id="3" name="Content Placeholder 2"/>
          <p:cNvSpPr>
            <a:spLocks noGrp="1"/>
          </p:cNvSpPr>
          <p:nvPr>
            <p:ph idx="1"/>
          </p:nvPr>
        </p:nvSpPr>
        <p:spPr>
          <a:xfrm>
            <a:off x="1313178" y="1589732"/>
            <a:ext cx="7724805" cy="5118227"/>
          </a:xfrm>
        </p:spPr>
        <p:txBody>
          <a:bodyPr>
            <a:normAutofit fontScale="85000" lnSpcReduction="20000"/>
          </a:bodyPr>
          <a:lstStyle/>
          <a:p>
            <a:pPr marL="0" indent="0">
              <a:buNone/>
            </a:pPr>
            <a:r>
              <a:rPr lang="en-US" sz="3800"/>
              <a:t>Retain project-related cost documentation and transactions</a:t>
            </a:r>
          </a:p>
          <a:p>
            <a:pPr marL="514350" indent="-514350">
              <a:buFont typeface="+mj-lt"/>
              <a:buAutoNum type="alphaUcPeriod"/>
            </a:pPr>
            <a:r>
              <a:rPr lang="en-US"/>
              <a:t>Until approved record retention requirements have been met </a:t>
            </a:r>
          </a:p>
          <a:p>
            <a:pPr marL="971550" lvl="1" indent="-514350">
              <a:buFont typeface="+mj-lt"/>
              <a:buAutoNum type="alphaUcPeriod"/>
            </a:pPr>
            <a:r>
              <a:rPr lang="en-US"/>
              <a:t>Federal requirements may be different than State or Local requirements</a:t>
            </a:r>
          </a:p>
          <a:p>
            <a:pPr marL="514350" indent="-514350">
              <a:buFont typeface="+mj-lt"/>
              <a:buAutoNum type="alphaUcPeriod"/>
            </a:pPr>
            <a:r>
              <a:rPr lang="en-US"/>
              <a:t>Assign </a:t>
            </a:r>
            <a:r>
              <a:rPr lang="en-US" b="1"/>
              <a:t>unique project identifiers </a:t>
            </a:r>
            <a:r>
              <a:rPr lang="en-US"/>
              <a:t>for each project </a:t>
            </a:r>
          </a:p>
          <a:p>
            <a:pPr marL="971550" lvl="1" indent="-514350">
              <a:buFont typeface="+mj-lt"/>
              <a:buAutoNum type="arabicParenR"/>
            </a:pPr>
            <a:r>
              <a:rPr lang="en-US"/>
              <a:t>Project Number, Control Number, Agreement Number, Work Order Number, etc. </a:t>
            </a:r>
          </a:p>
          <a:p>
            <a:pPr marL="971550" lvl="1" indent="-514350">
              <a:buFont typeface="+mj-lt"/>
              <a:buAutoNum type="arabicParenR"/>
            </a:pPr>
            <a:r>
              <a:rPr lang="en-US"/>
              <a:t>Label or include unique project identifiers on all project-related documents including financial transactions (invoices, etc.).  Require contractors and consultants to do the same.  </a:t>
            </a:r>
          </a:p>
          <a:p>
            <a:pPr marL="971550" lvl="1" indent="-514350">
              <a:buFont typeface="+mj-lt"/>
              <a:buAutoNum type="arabicParenR"/>
            </a:pPr>
            <a:r>
              <a:rPr lang="en-US"/>
              <a:t>Prevents confusion or re-use on other projects</a:t>
            </a:r>
          </a:p>
          <a:p>
            <a:pPr marL="971550" lvl="1" indent="-514350">
              <a:buFont typeface="+mj-lt"/>
              <a:buAutoNum type="arabicParenR"/>
            </a:pPr>
            <a:endParaRPr lang="en-US"/>
          </a:p>
        </p:txBody>
      </p:sp>
      <p:sp>
        <p:nvSpPr>
          <p:cNvPr id="6" name="TextBox 5"/>
          <p:cNvSpPr txBox="1"/>
          <p:nvPr/>
        </p:nvSpPr>
        <p:spPr>
          <a:xfrm>
            <a:off x="8287659" y="2307285"/>
            <a:ext cx="750324" cy="76944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charset="0"/>
                <a:ea typeface="ＭＳ Ｐゴシック" charset="0"/>
                <a:sym typeface="Webdings" panose="05030102010509060703" pitchFamily="18" charset="2"/>
              </a:rPr>
              <a:t></a:t>
            </a:r>
            <a:endParaRPr kumimoji="0" lang="en-US" sz="4400" b="0" i="0" u="none" strike="noStrike" kern="1200" cap="none" spc="0" normalizeH="0" baseline="0" noProof="0">
              <a:ln>
                <a:noFill/>
              </a:ln>
              <a:solidFill>
                <a:srgbClr val="C00000"/>
              </a:solidFill>
              <a:effectLst/>
              <a:uLnTx/>
              <a:uFillTx/>
              <a:latin typeface="Calibri" charset="0"/>
              <a:ea typeface="ＭＳ Ｐゴシック" charset="0"/>
            </a:endParaRPr>
          </a:p>
        </p:txBody>
      </p:sp>
      <p:sp>
        <p:nvSpPr>
          <p:cNvPr id="7" name="TextBox 6"/>
          <p:cNvSpPr txBox="1"/>
          <p:nvPr/>
        </p:nvSpPr>
        <p:spPr>
          <a:xfrm rot="16200000">
            <a:off x="8146192" y="4567961"/>
            <a:ext cx="1299898"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charset="0"/>
                <a:ea typeface="ＭＳ Ｐゴシック" charset="0"/>
              </a:rPr>
              <a:t>58-1234</a:t>
            </a: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74ADA12-C7E3-49F5-8524-7747901647FD}"/>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853519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86" y="736186"/>
            <a:ext cx="7541956" cy="1325563"/>
          </a:xfrm>
        </p:spPr>
        <p:txBody>
          <a:bodyPr>
            <a:normAutofit fontScale="90000"/>
          </a:bodyPr>
          <a:lstStyle/>
          <a:p>
            <a:r>
              <a:rPr lang="en-US"/>
              <a:t>Consultants, Contractors and Vendors Costs and Invoices</a:t>
            </a:r>
          </a:p>
        </p:txBody>
      </p:sp>
      <p:sp>
        <p:nvSpPr>
          <p:cNvPr id="3" name="Content Placeholder 2"/>
          <p:cNvSpPr>
            <a:spLocks noGrp="1"/>
          </p:cNvSpPr>
          <p:nvPr>
            <p:ph idx="1"/>
          </p:nvPr>
        </p:nvSpPr>
        <p:spPr>
          <a:xfrm>
            <a:off x="1386349" y="2235202"/>
            <a:ext cx="7757651" cy="4486273"/>
          </a:xfrm>
        </p:spPr>
        <p:txBody>
          <a:bodyPr>
            <a:normAutofit fontScale="92500" lnSpcReduction="20000"/>
          </a:bodyPr>
          <a:lstStyle/>
          <a:p>
            <a:pPr marL="514350" indent="-514350">
              <a:buFont typeface="+mj-lt"/>
              <a:buAutoNum type="arabicPeriod"/>
            </a:pPr>
            <a:r>
              <a:rPr lang="en-US"/>
              <a:t>Need </a:t>
            </a:r>
            <a:r>
              <a:rPr lang="en-US" b="1"/>
              <a:t>supporting documentation</a:t>
            </a:r>
            <a:r>
              <a:rPr lang="en-US"/>
              <a:t>, </a:t>
            </a:r>
          </a:p>
          <a:p>
            <a:pPr marL="971550" lvl="1" indent="-514350">
              <a:buFont typeface="+mj-lt"/>
              <a:buAutoNum type="alphaLcParenR"/>
            </a:pPr>
            <a:r>
              <a:rPr lang="en-US"/>
              <a:t>with the unique project identifiers assigned (previous slide)</a:t>
            </a:r>
          </a:p>
          <a:p>
            <a:pPr marL="971550" lvl="1" indent="-514350">
              <a:buFont typeface="+mj-lt"/>
              <a:buAutoNum type="alphaLcParenR"/>
            </a:pPr>
            <a:r>
              <a:rPr lang="en-US"/>
              <a:t>Documentation in accordance with the terms of the project contract or agreement</a:t>
            </a:r>
          </a:p>
          <a:p>
            <a:pPr marL="1428750" lvl="2" indent="-514350">
              <a:buFont typeface="+mj-lt"/>
              <a:buAutoNum type="alphaLcParenR"/>
            </a:pPr>
            <a:r>
              <a:rPr lang="en-US"/>
              <a:t>Copies of time sheets, labor rates, payroll reports, vehicle logs, weigh tickets, etc. </a:t>
            </a:r>
          </a:p>
          <a:p>
            <a:pPr marL="514350" indent="-514350">
              <a:buFont typeface="+mj-lt"/>
              <a:buAutoNum type="arabicPeriod"/>
            </a:pPr>
            <a:r>
              <a:rPr lang="en-US"/>
              <a:t>Invoices should be valid, necessary and </a:t>
            </a:r>
            <a:r>
              <a:rPr lang="en-US" b="1"/>
              <a:t>within the scope </a:t>
            </a:r>
            <a:r>
              <a:rPr lang="en-US"/>
              <a:t>of the authorized work</a:t>
            </a:r>
          </a:p>
          <a:p>
            <a:pPr marL="514350" indent="-514350">
              <a:buFont typeface="+mj-lt"/>
              <a:buAutoNum type="arabicPeriod"/>
            </a:pPr>
            <a:r>
              <a:rPr lang="en-US"/>
              <a:t>Invoices need to have </a:t>
            </a:r>
            <a:r>
              <a:rPr lang="en-US" b="1"/>
              <a:t>documented approval </a:t>
            </a:r>
            <a:r>
              <a:rPr lang="en-US"/>
              <a:t>by appropriate officials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CE99A772-CE78-41BA-A7B3-5C1D73890E94}"/>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3663686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953" y="717304"/>
            <a:ext cx="7556705" cy="982397"/>
          </a:xfrm>
        </p:spPr>
        <p:txBody>
          <a:bodyPr>
            <a:normAutofit/>
          </a:bodyPr>
          <a:lstStyle/>
          <a:p>
            <a:r>
              <a:rPr lang="en-US"/>
              <a:t>Payments</a:t>
            </a:r>
          </a:p>
        </p:txBody>
      </p:sp>
      <p:sp>
        <p:nvSpPr>
          <p:cNvPr id="3" name="Content Placeholder 2"/>
          <p:cNvSpPr>
            <a:spLocks noGrp="1"/>
          </p:cNvSpPr>
          <p:nvPr>
            <p:ph idx="1"/>
          </p:nvPr>
        </p:nvSpPr>
        <p:spPr>
          <a:xfrm>
            <a:off x="1270953" y="1699701"/>
            <a:ext cx="7873047" cy="5176683"/>
          </a:xfrm>
        </p:spPr>
        <p:txBody>
          <a:bodyPr>
            <a:normAutofit fontScale="85000" lnSpcReduction="20000"/>
          </a:bodyPr>
          <a:lstStyle/>
          <a:p>
            <a:pPr marL="0" indent="0">
              <a:buNone/>
            </a:pPr>
            <a:r>
              <a:rPr lang="en-US" sz="3600"/>
              <a:t>Review to ensure that</a:t>
            </a:r>
          </a:p>
          <a:p>
            <a:pPr marL="514350" indent="-514350">
              <a:buFont typeface="+mj-lt"/>
              <a:buAutoNum type="arabicPeriod"/>
            </a:pPr>
            <a:r>
              <a:rPr lang="en-US"/>
              <a:t>invoices are for the </a:t>
            </a:r>
            <a:r>
              <a:rPr lang="en-US" b="1"/>
              <a:t>proper project</a:t>
            </a:r>
          </a:p>
          <a:p>
            <a:pPr marL="514350" indent="-514350">
              <a:buFont typeface="+mj-lt"/>
              <a:buAutoNum type="arabicPeriod"/>
            </a:pPr>
            <a:r>
              <a:rPr lang="en-US"/>
              <a:t>invoice </a:t>
            </a:r>
            <a:r>
              <a:rPr lang="en-US" b="1"/>
              <a:t>computations</a:t>
            </a:r>
            <a:r>
              <a:rPr lang="en-US"/>
              <a:t> are verified</a:t>
            </a:r>
          </a:p>
          <a:p>
            <a:pPr marL="514350" indent="-514350">
              <a:buFont typeface="+mj-lt"/>
              <a:buAutoNum type="arabicPeriod"/>
            </a:pPr>
            <a:r>
              <a:rPr lang="en-US"/>
              <a:t>construction </a:t>
            </a:r>
            <a:r>
              <a:rPr lang="en-US" b="1"/>
              <a:t>contractor progress estimates vs. the percentage of project completion </a:t>
            </a:r>
            <a:r>
              <a:rPr lang="en-US"/>
              <a:t>are reasonable</a:t>
            </a:r>
          </a:p>
          <a:p>
            <a:pPr marL="514350" indent="-514350">
              <a:buFont typeface="+mj-lt"/>
              <a:buAutoNum type="arabicPeriod"/>
            </a:pPr>
            <a:r>
              <a:rPr lang="en-US"/>
              <a:t>invoiced </a:t>
            </a:r>
            <a:r>
              <a:rPr lang="en-US" b="1"/>
              <a:t>construction units vs. bid quantities </a:t>
            </a:r>
            <a:r>
              <a:rPr lang="en-US"/>
              <a:t>and prices are per the contract</a:t>
            </a:r>
          </a:p>
          <a:p>
            <a:pPr marL="514350" indent="-514350">
              <a:buFont typeface="+mj-lt"/>
              <a:buAutoNum type="arabicPeriod"/>
            </a:pPr>
            <a:r>
              <a:rPr lang="en-US"/>
              <a:t>Individuals reviewing and/or authorizing payment </a:t>
            </a:r>
            <a:r>
              <a:rPr lang="en-US" b="1"/>
              <a:t>sign and date </a:t>
            </a:r>
            <a:r>
              <a:rPr lang="en-US"/>
              <a:t>reviewed documents</a:t>
            </a:r>
          </a:p>
          <a:p>
            <a:pPr marL="971550" lvl="1" indent="-514350">
              <a:buFont typeface="+mj-lt"/>
              <a:buAutoNum type="alphaLcParenR"/>
            </a:pPr>
            <a:r>
              <a:rPr lang="en-US"/>
              <a:t>Check that quantities, unit prices and rates are per the contract or agreement.  Check weigh tickets against invoice, contractual labor rates vs. invoiced labor rates, etc.  </a:t>
            </a:r>
          </a:p>
        </p:txBody>
      </p:sp>
      <p:sp>
        <p:nvSpPr>
          <p:cNvPr id="5" name="TextBox 4"/>
          <p:cNvSpPr txBox="1"/>
          <p:nvPr/>
        </p:nvSpPr>
        <p:spPr>
          <a:xfrm>
            <a:off x="7577296" y="2042867"/>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a:ln>
                <a:noFill/>
              </a:ln>
              <a:solidFill>
                <a:srgbClr val="FF0000"/>
              </a:solidFill>
              <a:effectLst/>
              <a:uLnTx/>
              <a:uFillTx/>
              <a:latin typeface="Calibri"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C1434481-92FF-4FE2-989C-286AB1EF020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Not NBCS or BEX Policy</a:t>
            </a:r>
          </a:p>
        </p:txBody>
      </p:sp>
    </p:spTree>
    <p:custDataLst>
      <p:tags r:id="rId1"/>
    </p:custDataLst>
    <p:extLst>
      <p:ext uri="{BB962C8B-B14F-4D97-AF65-F5344CB8AC3E}">
        <p14:creationId xmlns:p14="http://schemas.microsoft.com/office/powerpoint/2010/main" val="192561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3127F4-E289-49DD-95F5-D885410567D8}"/>
              </a:ext>
            </a:extLst>
          </p:cNvPr>
          <p:cNvPicPr>
            <a:picLocks noChangeAspect="1"/>
          </p:cNvPicPr>
          <p:nvPr/>
        </p:nvPicPr>
        <p:blipFill>
          <a:blip r:embed="rId4"/>
          <a:stretch>
            <a:fillRect/>
          </a:stretch>
        </p:blipFill>
        <p:spPr>
          <a:xfrm>
            <a:off x="1604513" y="829142"/>
            <a:ext cx="6972749" cy="587833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198C69E-D15E-4E05-B39C-25341F039E08}"/>
              </a:ext>
            </a:extLst>
          </p:cNvPr>
          <p:cNvSpPr/>
          <p:nvPr/>
        </p:nvSpPr>
        <p:spPr>
          <a:xfrm>
            <a:off x="1508167" y="5351067"/>
            <a:ext cx="7069096" cy="677791"/>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Financial and Accounting System</a:t>
            </a:r>
          </a:p>
        </p:txBody>
      </p:sp>
      <p:sp>
        <p:nvSpPr>
          <p:cNvPr id="7" name="TextBox 6">
            <a:extLst>
              <a:ext uri="{FF2B5EF4-FFF2-40B4-BE49-F238E27FC236}">
                <a16:creationId xmlns:a16="http://schemas.microsoft.com/office/drawing/2014/main" id="{A3F6192D-16F4-49DB-8DAC-7DB13DB1B2F8}"/>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5"/>
              </a:rPr>
              <a:t>§39-2120</a:t>
            </a:r>
            <a:endParaRPr lang="en-US"/>
          </a:p>
        </p:txBody>
      </p:sp>
    </p:spTree>
    <p:custDataLst>
      <p:tags r:id="rId1"/>
    </p:custDataLst>
    <p:extLst>
      <p:ext uri="{BB962C8B-B14F-4D97-AF65-F5344CB8AC3E}">
        <p14:creationId xmlns:p14="http://schemas.microsoft.com/office/powerpoint/2010/main" val="41708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607290" y="-11190"/>
            <a:ext cx="10044545" cy="11755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Budgeting vs. Expenditures</a:t>
            </a:r>
          </a:p>
        </p:txBody>
      </p:sp>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itchFamily="34" charset="0"/>
                <a:ea typeface="+mn-ea"/>
                <a:cs typeface="Arial" pitchFamily="34" charset="0"/>
              </a:rPr>
              <a:t>Boards - Liaison Services Section</a:t>
            </a:r>
          </a:p>
        </p:txBody>
      </p:sp>
      <p:pic>
        <p:nvPicPr>
          <p:cNvPr id="2" name="Picture 1">
            <a:extLst>
              <a:ext uri="{FF2B5EF4-FFF2-40B4-BE49-F238E27FC236}">
                <a16:creationId xmlns:a16="http://schemas.microsoft.com/office/drawing/2014/main" id="{735B4635-595E-4C6E-9824-CAC90009334A}"/>
              </a:ext>
            </a:extLst>
          </p:cNvPr>
          <p:cNvPicPr>
            <a:picLocks noChangeAspect="1"/>
          </p:cNvPicPr>
          <p:nvPr/>
        </p:nvPicPr>
        <p:blipFill>
          <a:blip r:embed="rId3"/>
          <a:stretch>
            <a:fillRect/>
          </a:stretch>
        </p:blipFill>
        <p:spPr>
          <a:xfrm>
            <a:off x="1118095" y="1417665"/>
            <a:ext cx="7251255" cy="2535211"/>
          </a:xfrm>
          <a:prstGeom prst="rect">
            <a:avLst/>
          </a:prstGeom>
        </p:spPr>
      </p:pic>
      <p:pic>
        <p:nvPicPr>
          <p:cNvPr id="5" name="Picture 4">
            <a:extLst>
              <a:ext uri="{FF2B5EF4-FFF2-40B4-BE49-F238E27FC236}">
                <a16:creationId xmlns:a16="http://schemas.microsoft.com/office/drawing/2014/main" id="{25BD90E5-96B0-4353-8445-844D2225462E}"/>
              </a:ext>
            </a:extLst>
          </p:cNvPr>
          <p:cNvPicPr>
            <a:picLocks noChangeAspect="1"/>
          </p:cNvPicPr>
          <p:nvPr/>
        </p:nvPicPr>
        <p:blipFill>
          <a:blip r:embed="rId4"/>
          <a:stretch>
            <a:fillRect/>
          </a:stretch>
        </p:blipFill>
        <p:spPr>
          <a:xfrm>
            <a:off x="1118095" y="4152468"/>
            <a:ext cx="7251255" cy="2575734"/>
          </a:xfrm>
          <a:prstGeom prst="rect">
            <a:avLst/>
          </a:prstGeom>
        </p:spPr>
      </p:pic>
      <p:sp>
        <p:nvSpPr>
          <p:cNvPr id="12" name="TextBox 11">
            <a:extLst>
              <a:ext uri="{FF2B5EF4-FFF2-40B4-BE49-F238E27FC236}">
                <a16:creationId xmlns:a16="http://schemas.microsoft.com/office/drawing/2014/main" id="{07E7C288-10FC-4CC4-9772-86FF4E04C293}"/>
              </a:ext>
            </a:extLst>
          </p:cNvPr>
          <p:cNvSpPr txBox="1"/>
          <p:nvPr/>
        </p:nvSpPr>
        <p:spPr>
          <a:xfrm rot="16200000">
            <a:off x="-513548" y="2461481"/>
            <a:ext cx="2137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BUDGETED</a:t>
            </a:r>
          </a:p>
        </p:txBody>
      </p:sp>
      <p:sp>
        <p:nvSpPr>
          <p:cNvPr id="18" name="TextBox 17">
            <a:extLst>
              <a:ext uri="{FF2B5EF4-FFF2-40B4-BE49-F238E27FC236}">
                <a16:creationId xmlns:a16="http://schemas.microsoft.com/office/drawing/2014/main" id="{E3AD1A99-15C9-43E4-96B2-C65B656ACEEF}"/>
              </a:ext>
            </a:extLst>
          </p:cNvPr>
          <p:cNvSpPr txBox="1"/>
          <p:nvPr/>
        </p:nvSpPr>
        <p:spPr>
          <a:xfrm rot="16200000">
            <a:off x="-546678" y="5047918"/>
            <a:ext cx="21374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EXPENDED</a:t>
            </a:r>
          </a:p>
        </p:txBody>
      </p:sp>
    </p:spTree>
    <p:extLst>
      <p:ext uri="{BB962C8B-B14F-4D97-AF65-F5344CB8AC3E}">
        <p14:creationId xmlns:p14="http://schemas.microsoft.com/office/powerpoint/2010/main" val="2593509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02C53A-A3DC-4F71-AC0F-08ECB5AA1C8E}"/>
              </a:ext>
            </a:extLst>
          </p:cNvPr>
          <p:cNvPicPr>
            <a:picLocks noChangeAspect="1"/>
          </p:cNvPicPr>
          <p:nvPr/>
        </p:nvPicPr>
        <p:blipFill>
          <a:blip r:embed="rId4"/>
          <a:stretch>
            <a:fillRect/>
          </a:stretch>
        </p:blipFill>
        <p:spPr>
          <a:xfrm>
            <a:off x="1604513" y="829142"/>
            <a:ext cx="6972749" cy="587833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198C69E-D15E-4E05-B39C-25341F039E08}"/>
              </a:ext>
            </a:extLst>
          </p:cNvPr>
          <p:cNvSpPr/>
          <p:nvPr/>
        </p:nvSpPr>
        <p:spPr>
          <a:xfrm>
            <a:off x="1462009" y="5980162"/>
            <a:ext cx="6809117" cy="376188"/>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Financial and Accounting System</a:t>
            </a:r>
          </a:p>
        </p:txBody>
      </p:sp>
      <p:sp>
        <p:nvSpPr>
          <p:cNvPr id="6" name="TextBox 5">
            <a:extLst>
              <a:ext uri="{FF2B5EF4-FFF2-40B4-BE49-F238E27FC236}">
                <a16:creationId xmlns:a16="http://schemas.microsoft.com/office/drawing/2014/main" id="{32926023-EF73-4869-B2AB-5137CC8F71C0}"/>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5"/>
              </a:rPr>
              <a:t>§39-2120</a:t>
            </a:r>
            <a:endParaRPr lang="en-US"/>
          </a:p>
        </p:txBody>
      </p:sp>
    </p:spTree>
    <p:custDataLst>
      <p:tags r:id="rId1"/>
    </p:custDataLst>
    <p:extLst>
      <p:ext uri="{BB962C8B-B14F-4D97-AF65-F5344CB8AC3E}">
        <p14:creationId xmlns:p14="http://schemas.microsoft.com/office/powerpoint/2010/main" val="31536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CED423-F4A5-4891-8EBC-06DFB8AFCA0C}"/>
              </a:ext>
            </a:extLst>
          </p:cNvPr>
          <p:cNvPicPr>
            <a:picLocks noChangeAspect="1"/>
          </p:cNvPicPr>
          <p:nvPr/>
        </p:nvPicPr>
        <p:blipFill>
          <a:blip r:embed="rId4"/>
          <a:stretch>
            <a:fillRect/>
          </a:stretch>
        </p:blipFill>
        <p:spPr>
          <a:xfrm>
            <a:off x="1604513" y="829142"/>
            <a:ext cx="6972749" cy="587833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198C69E-D15E-4E05-B39C-25341F039E08}"/>
              </a:ext>
            </a:extLst>
          </p:cNvPr>
          <p:cNvSpPr/>
          <p:nvPr/>
        </p:nvSpPr>
        <p:spPr>
          <a:xfrm>
            <a:off x="1440881" y="6356350"/>
            <a:ext cx="6972749" cy="358125"/>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libri" charset="0"/>
                <a:ea typeface="ＭＳ Ｐゴシック" charset="0"/>
              </a:rPr>
              <a:t>Financial and Accounting System</a:t>
            </a:r>
          </a:p>
        </p:txBody>
      </p:sp>
      <p:sp>
        <p:nvSpPr>
          <p:cNvPr id="7" name="TextBox 6">
            <a:extLst>
              <a:ext uri="{FF2B5EF4-FFF2-40B4-BE49-F238E27FC236}">
                <a16:creationId xmlns:a16="http://schemas.microsoft.com/office/drawing/2014/main" id="{125C5883-3444-49B8-93D1-B4520381E8D2}"/>
              </a:ext>
            </a:extLst>
          </p:cNvPr>
          <p:cNvSpPr txBox="1"/>
          <p:nvPr/>
        </p:nvSpPr>
        <p:spPr>
          <a:xfrm>
            <a:off x="4315203" y="441232"/>
            <a:ext cx="1387736" cy="369332"/>
          </a:xfrm>
          <a:prstGeom prst="rect">
            <a:avLst/>
          </a:prstGeom>
          <a:solidFill>
            <a:schemeClr val="bg1"/>
          </a:solidFill>
        </p:spPr>
        <p:txBody>
          <a:bodyPr wrap="square" rtlCol="0">
            <a:spAutoFit/>
          </a:bodyPr>
          <a:lstStyle/>
          <a:p>
            <a:r>
              <a:rPr lang="en-US">
                <a:hlinkClick r:id="rId5"/>
              </a:rPr>
              <a:t>§39-2120</a:t>
            </a:r>
            <a:endParaRPr lang="en-US"/>
          </a:p>
        </p:txBody>
      </p:sp>
    </p:spTree>
    <p:custDataLst>
      <p:tags r:id="rId1"/>
    </p:custDataLst>
    <p:extLst>
      <p:ext uri="{BB962C8B-B14F-4D97-AF65-F5344CB8AC3E}">
        <p14:creationId xmlns:p14="http://schemas.microsoft.com/office/powerpoint/2010/main" val="29959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4AB-BE57-4535-A8B8-921CCBE7470B}"/>
              </a:ext>
            </a:extLst>
          </p:cNvPr>
          <p:cNvSpPr>
            <a:spLocks noGrp="1"/>
          </p:cNvSpPr>
          <p:nvPr>
            <p:ph type="title"/>
          </p:nvPr>
        </p:nvSpPr>
        <p:spPr>
          <a:xfrm>
            <a:off x="1280370" y="846138"/>
            <a:ext cx="7636862" cy="1350524"/>
          </a:xfrm>
        </p:spPr>
        <p:txBody>
          <a:bodyPr/>
          <a:lstStyle/>
          <a:p>
            <a:r>
              <a:rPr lang="en-US"/>
              <a:t>One And Six Year Planning </a:t>
            </a:r>
            <a:br>
              <a:rPr lang="en-US"/>
            </a:br>
            <a:r>
              <a:rPr lang="en-US"/>
              <a:t>Overall Purpose</a:t>
            </a:r>
          </a:p>
        </p:txBody>
      </p:sp>
      <p:sp>
        <p:nvSpPr>
          <p:cNvPr id="3" name="Content Placeholder 2">
            <a:extLst>
              <a:ext uri="{FF2B5EF4-FFF2-40B4-BE49-F238E27FC236}">
                <a16:creationId xmlns:a16="http://schemas.microsoft.com/office/drawing/2014/main" id="{D744F6EE-9045-4D5F-A7B8-59830F9E60D7}"/>
              </a:ext>
            </a:extLst>
          </p:cNvPr>
          <p:cNvSpPr>
            <a:spLocks noGrp="1"/>
          </p:cNvSpPr>
          <p:nvPr>
            <p:ph idx="1"/>
          </p:nvPr>
        </p:nvSpPr>
        <p:spPr>
          <a:xfrm>
            <a:off x="1280370" y="2919933"/>
            <a:ext cx="7636862" cy="3206229"/>
          </a:xfrm>
        </p:spPr>
        <p:txBody>
          <a:bodyPr/>
          <a:lstStyle/>
          <a:p>
            <a:pPr marL="0" indent="0" algn="ctr">
              <a:buNone/>
            </a:pPr>
            <a:r>
              <a:rPr lang="en-US" sz="4000" i="1">
                <a:solidFill>
                  <a:srgbClr val="7030A0"/>
                </a:solidFill>
              </a:rPr>
              <a:t>To Promote the Orderly Development of an Integrated System of Public Roads</a:t>
            </a:r>
          </a:p>
        </p:txBody>
      </p:sp>
      <p:sp>
        <p:nvSpPr>
          <p:cNvPr id="4" name="TextBox 3">
            <a:extLst>
              <a:ext uri="{FF2B5EF4-FFF2-40B4-BE49-F238E27FC236}">
                <a16:creationId xmlns:a16="http://schemas.microsoft.com/office/drawing/2014/main" id="{F08CBA87-4773-44B5-ACB4-AF9BD2B61603}"/>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charset="0"/>
                <a:ea typeface="ＭＳ Ｐゴシック" charset="0"/>
              </a:rPr>
              <a:t>Importance</a:t>
            </a:r>
          </a:p>
        </p:txBody>
      </p:sp>
      <p:sp>
        <p:nvSpPr>
          <p:cNvPr id="5" name="TextBox 4">
            <a:extLst>
              <a:ext uri="{FF2B5EF4-FFF2-40B4-BE49-F238E27FC236}">
                <a16:creationId xmlns:a16="http://schemas.microsoft.com/office/drawing/2014/main" id="{8A7EC99F-17E1-4DAC-9099-03A9E6391356}"/>
              </a:ext>
            </a:extLst>
          </p:cNvPr>
          <p:cNvSpPr txBox="1"/>
          <p:nvPr/>
        </p:nvSpPr>
        <p:spPr>
          <a:xfrm>
            <a:off x="3359119" y="6011862"/>
            <a:ext cx="3932899" cy="523220"/>
          </a:xfrm>
          <a:prstGeom prst="rect">
            <a:avLst/>
          </a:prstGeom>
          <a:noFill/>
        </p:spPr>
        <p:txBody>
          <a:bodyPr wrap="square" rtlCol="0">
            <a:spAutoFit/>
          </a:bodyPr>
          <a:lstStyle/>
          <a:p>
            <a:r>
              <a:rPr lang="en-US" sz="2800"/>
              <a:t> </a:t>
            </a:r>
            <a:r>
              <a:rPr lang="en-US" sz="2800">
                <a:hlinkClick r:id="rId3"/>
              </a:rPr>
              <a:t>§39-2101 </a:t>
            </a:r>
            <a:r>
              <a:rPr lang="en-US" sz="2800"/>
              <a:t>, </a:t>
            </a:r>
            <a:r>
              <a:rPr lang="en-US" sz="2800">
                <a:hlinkClick r:id="rId4"/>
              </a:rPr>
              <a:t>§39-2115</a:t>
            </a:r>
            <a:endParaRPr lang="en-US" sz="2800"/>
          </a:p>
        </p:txBody>
      </p:sp>
    </p:spTree>
    <p:extLst>
      <p:ext uri="{BB962C8B-B14F-4D97-AF65-F5344CB8AC3E}">
        <p14:creationId xmlns:p14="http://schemas.microsoft.com/office/powerpoint/2010/main" val="37997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365126"/>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2130425"/>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417689" y="3428999"/>
            <a:ext cx="8556977" cy="1235075"/>
          </a:xfrm>
        </p:spPr>
        <p:txBody>
          <a:bodyPr/>
          <a:lstStyle/>
          <a:p>
            <a:r>
              <a:rPr lang="en-US">
                <a:latin typeface="Calibri" charset="0"/>
              </a:rPr>
              <a:t>Budgeting, Accounting, &amp; Inventory Systems</a:t>
            </a:r>
            <a:endParaRPr lang="en-US" i="1">
              <a:solidFill>
                <a:srgbClr val="FFFFFF"/>
              </a:solidFill>
              <a:latin typeface="Calibri" charset="0"/>
            </a:endParaRPr>
          </a:p>
          <a:p>
            <a:endParaRPr lang="en-US" i="1">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
        <p:nvSpPr>
          <p:cNvPr id="11" name="TextBox 10">
            <a:extLst>
              <a:ext uri="{FF2B5EF4-FFF2-40B4-BE49-F238E27FC236}">
                <a16:creationId xmlns:a16="http://schemas.microsoft.com/office/drawing/2014/main" id="{269A60C1-FE72-432D-B848-162094F68B73}"/>
              </a:ext>
            </a:extLst>
          </p:cNvPr>
          <p:cNvSpPr txBox="1"/>
          <p:nvPr/>
        </p:nvSpPr>
        <p:spPr>
          <a:xfrm>
            <a:off x="-125946" y="756721"/>
            <a:ext cx="1530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charset="0"/>
                <a:ea typeface="ＭＳ Ｐゴシック" charset="0"/>
              </a:rPr>
              <a:t>TTC-18048-B</a:t>
            </a: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12" name="Content Placeholder 4">
            <a:extLst>
              <a:ext uri="{FF2B5EF4-FFF2-40B4-BE49-F238E27FC236}">
                <a16:creationId xmlns:a16="http://schemas.microsoft.com/office/drawing/2014/main" id="{B16128C8-9948-45C2-90EF-99503FA3928D}"/>
              </a:ext>
            </a:extLst>
          </p:cNvPr>
          <p:cNvSpPr txBox="1">
            <a:spLocks/>
          </p:cNvSpPr>
          <p:nvPr/>
        </p:nvSpPr>
        <p:spPr bwMode="auto">
          <a:xfrm>
            <a:off x="719738" y="4596912"/>
            <a:ext cx="7410094" cy="1041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i="1" kern="1200">
                <a:solidFill>
                  <a:srgbClr val="FFFFFF"/>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0" b="1"/>
              <a:t>Questions?</a:t>
            </a:r>
          </a:p>
        </p:txBody>
      </p:sp>
    </p:spTree>
    <p:extLst>
      <p:ext uri="{BB962C8B-B14F-4D97-AF65-F5344CB8AC3E}">
        <p14:creationId xmlns:p14="http://schemas.microsoft.com/office/powerpoint/2010/main" val="877681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176213"/>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1839327"/>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714615" y="3185410"/>
            <a:ext cx="7837713" cy="2361315"/>
          </a:xfrm>
        </p:spPr>
        <p:txBody>
          <a:bodyPr/>
          <a:lstStyle/>
          <a:p>
            <a:endParaRPr lang="en-US" dirty="0">
              <a:latin typeface="Calibri" charset="0"/>
            </a:endParaRPr>
          </a:p>
          <a:p>
            <a:r>
              <a:rPr lang="en-US" dirty="0">
                <a:latin typeface="Calibri" charset="0"/>
              </a:rPr>
              <a:t>Required Annual Certification to NBCS</a:t>
            </a:r>
            <a:endParaRPr lang="en-US" i="1" dirty="0">
              <a:solidFill>
                <a:srgbClr val="FFFFFF"/>
              </a:solidFill>
              <a:latin typeface="Calibri" charset="0"/>
            </a:endParaRPr>
          </a:p>
          <a:p>
            <a:r>
              <a:rPr lang="en-US" dirty="0">
                <a:latin typeface="Calibri" charset="0"/>
                <a:hlinkClick r:id="rId3"/>
              </a:rPr>
              <a:t>Statutes Chapter 39 Article 21</a:t>
            </a:r>
            <a:endParaRPr lang="en-US" dirty="0">
              <a:latin typeface="Calibri" charset="0"/>
            </a:endParaRPr>
          </a:p>
          <a:p>
            <a:endParaRPr lang="en-US" i="1" dirty="0">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6"/>
          <a:stretch>
            <a:fillRect/>
          </a:stretch>
        </p:blipFill>
        <p:spPr>
          <a:xfrm>
            <a:off x="254924" y="5955668"/>
            <a:ext cx="2881745" cy="671934"/>
          </a:xfrm>
          <a:prstGeom prst="rect">
            <a:avLst/>
          </a:prstGeom>
        </p:spPr>
      </p:pic>
    </p:spTree>
    <p:extLst>
      <p:ext uri="{BB962C8B-B14F-4D97-AF65-F5344CB8AC3E}">
        <p14:creationId xmlns:p14="http://schemas.microsoft.com/office/powerpoint/2010/main" val="4139356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86" name="Ink 485">
                <a:extLst>
                  <a:ext uri="{FF2B5EF4-FFF2-40B4-BE49-F238E27FC236}">
                    <a16:creationId xmlns:a16="http://schemas.microsoft.com/office/drawing/2014/main" id="{E55180E7-5151-42D8-BCD7-C9CE541ADB0D}"/>
                  </a:ext>
                </a:extLst>
              </p14:cNvPr>
              <p14:cNvContentPartPr/>
              <p14:nvPr/>
            </p14:nvContentPartPr>
            <p14:xfrm>
              <a:off x="525739" y="316289"/>
              <a:ext cx="8397360" cy="5875200"/>
            </p14:xfrm>
          </p:contentPart>
        </mc:Choice>
        <mc:Fallback xmlns="">
          <p:pic>
            <p:nvPicPr>
              <p:cNvPr id="486" name="Ink 485">
                <a:extLst>
                  <a:ext uri="{FF2B5EF4-FFF2-40B4-BE49-F238E27FC236}">
                    <a16:creationId xmlns:a16="http://schemas.microsoft.com/office/drawing/2014/main" id="{E55180E7-5151-42D8-BCD7-C9CE541ADB0D}"/>
                  </a:ext>
                </a:extLst>
              </p:cNvPr>
              <p:cNvPicPr/>
              <p:nvPr/>
            </p:nvPicPr>
            <p:blipFill>
              <a:blip r:embed="rId4"/>
              <a:stretch>
                <a:fillRect/>
              </a:stretch>
            </p:blipFill>
            <p:spPr>
              <a:xfrm>
                <a:off x="507738" y="298289"/>
                <a:ext cx="8433002" cy="5910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61B59513-8DE8-4747-AC96-91B29DFAEAFA}"/>
                  </a:ext>
                </a:extLst>
              </p14:cNvPr>
              <p14:cNvContentPartPr/>
              <p14:nvPr/>
            </p14:nvContentPartPr>
            <p14:xfrm>
              <a:off x="6687549" y="1000680"/>
              <a:ext cx="29520" cy="199080"/>
            </p14:xfrm>
          </p:contentPart>
        </mc:Choice>
        <mc:Fallback xmlns="">
          <p:pic>
            <p:nvPicPr>
              <p:cNvPr id="11" name="Ink 10">
                <a:extLst>
                  <a:ext uri="{FF2B5EF4-FFF2-40B4-BE49-F238E27FC236}">
                    <a16:creationId xmlns:a16="http://schemas.microsoft.com/office/drawing/2014/main" id="{61B59513-8DE8-4747-AC96-91B29DFAEAFA}"/>
                  </a:ext>
                </a:extLst>
              </p:cNvPr>
              <p:cNvPicPr/>
              <p:nvPr/>
            </p:nvPicPr>
            <p:blipFill>
              <a:blip r:embed="rId6"/>
              <a:stretch>
                <a:fillRect/>
              </a:stretch>
            </p:blipFill>
            <p:spPr>
              <a:xfrm>
                <a:off x="6651549" y="964680"/>
                <a:ext cx="1011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2" name="Ink 481">
                <a:extLst>
                  <a:ext uri="{FF2B5EF4-FFF2-40B4-BE49-F238E27FC236}">
                    <a16:creationId xmlns:a16="http://schemas.microsoft.com/office/drawing/2014/main" id="{E035C918-F16C-45DD-8191-D3F4A9ECD461}"/>
                  </a:ext>
                </a:extLst>
              </p14:cNvPr>
              <p14:cNvContentPartPr/>
              <p14:nvPr/>
            </p14:nvContentPartPr>
            <p14:xfrm>
              <a:off x="6737949" y="892320"/>
              <a:ext cx="1080720" cy="324360"/>
            </p14:xfrm>
          </p:contentPart>
        </mc:Choice>
        <mc:Fallback xmlns="">
          <p:pic>
            <p:nvPicPr>
              <p:cNvPr id="482" name="Ink 481">
                <a:extLst>
                  <a:ext uri="{FF2B5EF4-FFF2-40B4-BE49-F238E27FC236}">
                    <a16:creationId xmlns:a16="http://schemas.microsoft.com/office/drawing/2014/main" id="{E035C918-F16C-45DD-8191-D3F4A9ECD461}"/>
                  </a:ext>
                </a:extLst>
              </p:cNvPr>
              <p:cNvPicPr/>
              <p:nvPr/>
            </p:nvPicPr>
            <p:blipFill>
              <a:blip r:embed="rId8"/>
              <a:stretch>
                <a:fillRect/>
              </a:stretch>
            </p:blipFill>
            <p:spPr>
              <a:xfrm>
                <a:off x="6701949" y="856320"/>
                <a:ext cx="115236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5" name="Ink 484">
                <a:extLst>
                  <a:ext uri="{FF2B5EF4-FFF2-40B4-BE49-F238E27FC236}">
                    <a16:creationId xmlns:a16="http://schemas.microsoft.com/office/drawing/2014/main" id="{B92CA837-3C48-4642-BE5C-3C1AC9702F3F}"/>
                  </a:ext>
                </a:extLst>
              </p14:cNvPr>
              <p14:cNvContentPartPr/>
              <p14:nvPr/>
            </p14:nvContentPartPr>
            <p14:xfrm>
              <a:off x="1197189" y="3613560"/>
              <a:ext cx="2777040" cy="2329560"/>
            </p14:xfrm>
          </p:contentPart>
        </mc:Choice>
        <mc:Fallback xmlns="">
          <p:pic>
            <p:nvPicPr>
              <p:cNvPr id="485" name="Ink 484">
                <a:extLst>
                  <a:ext uri="{FF2B5EF4-FFF2-40B4-BE49-F238E27FC236}">
                    <a16:creationId xmlns:a16="http://schemas.microsoft.com/office/drawing/2014/main" id="{B92CA837-3C48-4642-BE5C-3C1AC9702F3F}"/>
                  </a:ext>
                </a:extLst>
              </p:cNvPr>
              <p:cNvPicPr/>
              <p:nvPr/>
            </p:nvPicPr>
            <p:blipFill>
              <a:blip r:embed="rId10"/>
              <a:stretch>
                <a:fillRect/>
              </a:stretch>
            </p:blipFill>
            <p:spPr>
              <a:xfrm>
                <a:off x="1161189" y="3577566"/>
                <a:ext cx="2848680" cy="24011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8" name="Ink 487">
                <a:extLst>
                  <a:ext uri="{FF2B5EF4-FFF2-40B4-BE49-F238E27FC236}">
                    <a16:creationId xmlns:a16="http://schemas.microsoft.com/office/drawing/2014/main" id="{980B1887-D952-4644-9512-559B4A06C71A}"/>
                  </a:ext>
                </a:extLst>
              </p14:cNvPr>
              <p14:cNvContentPartPr/>
              <p14:nvPr/>
            </p14:nvContentPartPr>
            <p14:xfrm>
              <a:off x="6368229" y="1817160"/>
              <a:ext cx="948240" cy="11520"/>
            </p14:xfrm>
          </p:contentPart>
        </mc:Choice>
        <mc:Fallback xmlns="">
          <p:pic>
            <p:nvPicPr>
              <p:cNvPr id="488" name="Ink 487">
                <a:extLst>
                  <a:ext uri="{FF2B5EF4-FFF2-40B4-BE49-F238E27FC236}">
                    <a16:creationId xmlns:a16="http://schemas.microsoft.com/office/drawing/2014/main" id="{980B1887-D952-4644-9512-559B4A06C71A}"/>
                  </a:ext>
                </a:extLst>
              </p:cNvPr>
              <p:cNvPicPr/>
              <p:nvPr/>
            </p:nvPicPr>
            <p:blipFill>
              <a:blip r:embed="rId12"/>
              <a:stretch>
                <a:fillRect/>
              </a:stretch>
            </p:blipFill>
            <p:spPr>
              <a:xfrm>
                <a:off x="6332229" y="1781160"/>
                <a:ext cx="1019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9" name="Ink 488">
                <a:extLst>
                  <a:ext uri="{FF2B5EF4-FFF2-40B4-BE49-F238E27FC236}">
                    <a16:creationId xmlns:a16="http://schemas.microsoft.com/office/drawing/2014/main" id="{65E495C1-C5BF-4518-8EEC-3C28B3329F92}"/>
                  </a:ext>
                </a:extLst>
              </p14:cNvPr>
              <p14:cNvContentPartPr/>
              <p14:nvPr/>
            </p14:nvContentPartPr>
            <p14:xfrm>
              <a:off x="6226749" y="2339520"/>
              <a:ext cx="1104840" cy="77400"/>
            </p14:xfrm>
          </p:contentPart>
        </mc:Choice>
        <mc:Fallback xmlns="">
          <p:pic>
            <p:nvPicPr>
              <p:cNvPr id="489" name="Ink 488">
                <a:extLst>
                  <a:ext uri="{FF2B5EF4-FFF2-40B4-BE49-F238E27FC236}">
                    <a16:creationId xmlns:a16="http://schemas.microsoft.com/office/drawing/2014/main" id="{65E495C1-C5BF-4518-8EEC-3C28B3329F92}"/>
                  </a:ext>
                </a:extLst>
              </p:cNvPr>
              <p:cNvPicPr/>
              <p:nvPr/>
            </p:nvPicPr>
            <p:blipFill>
              <a:blip r:embed="rId14"/>
              <a:stretch>
                <a:fillRect/>
              </a:stretch>
            </p:blipFill>
            <p:spPr>
              <a:xfrm>
                <a:off x="6190749" y="2303520"/>
                <a:ext cx="1176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0" name="Ink 489">
                <a:extLst>
                  <a:ext uri="{FF2B5EF4-FFF2-40B4-BE49-F238E27FC236}">
                    <a16:creationId xmlns:a16="http://schemas.microsoft.com/office/drawing/2014/main" id="{2DFA7F86-9CA1-481F-A210-F9B000B6F0CB}"/>
                  </a:ext>
                </a:extLst>
              </p14:cNvPr>
              <p14:cNvContentPartPr/>
              <p14:nvPr/>
            </p14:nvContentPartPr>
            <p14:xfrm>
              <a:off x="6966189" y="5484480"/>
              <a:ext cx="1697400" cy="100080"/>
            </p14:xfrm>
          </p:contentPart>
        </mc:Choice>
        <mc:Fallback xmlns="">
          <p:pic>
            <p:nvPicPr>
              <p:cNvPr id="490" name="Ink 489">
                <a:extLst>
                  <a:ext uri="{FF2B5EF4-FFF2-40B4-BE49-F238E27FC236}">
                    <a16:creationId xmlns:a16="http://schemas.microsoft.com/office/drawing/2014/main" id="{2DFA7F86-9CA1-481F-A210-F9B000B6F0CB}"/>
                  </a:ext>
                </a:extLst>
              </p:cNvPr>
              <p:cNvPicPr/>
              <p:nvPr/>
            </p:nvPicPr>
            <p:blipFill>
              <a:blip r:embed="rId16"/>
              <a:stretch>
                <a:fillRect/>
              </a:stretch>
            </p:blipFill>
            <p:spPr>
              <a:xfrm>
                <a:off x="6930189" y="5448480"/>
                <a:ext cx="1769040" cy="171720"/>
              </a:xfrm>
              <a:prstGeom prst="rect">
                <a:avLst/>
              </a:prstGeom>
            </p:spPr>
          </p:pic>
        </mc:Fallback>
      </mc:AlternateContent>
      <p:sp>
        <p:nvSpPr>
          <p:cNvPr id="2" name="TextBox 1">
            <a:extLst>
              <a:ext uri="{FF2B5EF4-FFF2-40B4-BE49-F238E27FC236}">
                <a16:creationId xmlns:a16="http://schemas.microsoft.com/office/drawing/2014/main" id="{5D16E408-878F-D3E2-5938-61E5D51B03A8}"/>
              </a:ext>
            </a:extLst>
          </p:cNvPr>
          <p:cNvSpPr txBox="1"/>
          <p:nvPr/>
        </p:nvSpPr>
        <p:spPr>
          <a:xfrm>
            <a:off x="1616928" y="6021659"/>
            <a:ext cx="1315844" cy="369332"/>
          </a:xfrm>
          <a:prstGeom prst="rect">
            <a:avLst/>
          </a:prstGeom>
          <a:noFill/>
        </p:spPr>
        <p:txBody>
          <a:bodyPr wrap="square" rtlCol="0">
            <a:spAutoFit/>
          </a:bodyPr>
          <a:lstStyle/>
          <a:p>
            <a:r>
              <a:rPr lang="en-US"/>
              <a:t>LB82(2019)</a:t>
            </a:r>
          </a:p>
        </p:txBody>
      </p:sp>
    </p:spTree>
    <p:extLst>
      <p:ext uri="{BB962C8B-B14F-4D97-AF65-F5344CB8AC3E}">
        <p14:creationId xmlns:p14="http://schemas.microsoft.com/office/powerpoint/2010/main" val="8865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512BE0-FAA9-8FDB-F258-0788FE71E28C}"/>
              </a:ext>
            </a:extLst>
          </p:cNvPr>
          <p:cNvSpPr txBox="1"/>
          <p:nvPr/>
        </p:nvSpPr>
        <p:spPr>
          <a:xfrm>
            <a:off x="1647930" y="914400"/>
            <a:ext cx="7184571" cy="5601533"/>
          </a:xfrm>
          <a:prstGeom prst="rect">
            <a:avLst/>
          </a:prstGeom>
          <a:noFill/>
        </p:spPr>
        <p:txBody>
          <a:bodyPr wrap="square" rtlCol="0">
            <a:spAutoFit/>
          </a:bodyPr>
          <a:lstStyle/>
          <a:p>
            <a:pPr algn="l"/>
            <a:endParaRPr lang="en-US" sz="1800" b="0" i="0" u="none" strike="noStrike" baseline="0">
              <a:solidFill>
                <a:srgbClr val="000000"/>
              </a:solidFill>
              <a:latin typeface="Arial" panose="020B0604020202020204" pitchFamily="34" charset="0"/>
            </a:endParaRPr>
          </a:p>
          <a:p>
            <a:r>
              <a:rPr lang="en-US" sz="1400" b="1" i="0" u="none" strike="noStrike" baseline="0">
                <a:solidFill>
                  <a:srgbClr val="000000"/>
                </a:solidFill>
                <a:latin typeface="Arial" panose="020B0604020202020204" pitchFamily="34" charset="0"/>
              </a:rPr>
              <a:t>Notice to file the Annual Certification of Program Compliance and Signing Resolution with the Nebraska Board of Public Roads Classifications and Standards (NBCS) by October 31, 2021. </a:t>
            </a:r>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000000"/>
                </a:solidFill>
                <a:latin typeface="Arial" panose="020B0604020202020204" pitchFamily="34" charset="0"/>
              </a:rPr>
              <a:t>To avoid the suspension of Highway-user Revenue to your county please complete the enclosed </a:t>
            </a:r>
            <a:r>
              <a:rPr lang="en-US" sz="1400" b="1" i="0" u="none" strike="noStrike" baseline="0">
                <a:solidFill>
                  <a:srgbClr val="000000"/>
                </a:solidFill>
                <a:latin typeface="Arial" panose="020B0604020202020204" pitchFamily="34" charset="0"/>
              </a:rPr>
              <a:t>COUNTY ANNUAL CERTIFICATION OF PROGRAM COMPLIANCE </a:t>
            </a:r>
            <a:r>
              <a:rPr lang="en-US" sz="1400" b="0" i="0" u="none" strike="noStrike" baseline="0">
                <a:solidFill>
                  <a:srgbClr val="000000"/>
                </a:solidFill>
                <a:latin typeface="Arial" panose="020B0604020202020204" pitchFamily="34" charset="0"/>
              </a:rPr>
              <a:t>and </a:t>
            </a:r>
            <a:r>
              <a:rPr lang="en-US" sz="1400" b="1" i="0" u="none" strike="noStrike" baseline="0">
                <a:solidFill>
                  <a:srgbClr val="000000"/>
                </a:solidFill>
                <a:latin typeface="Arial" panose="020B0604020202020204" pitchFamily="34" charset="0"/>
              </a:rPr>
              <a:t>SIGNING RESOLUTION </a:t>
            </a:r>
            <a:r>
              <a:rPr lang="en-US" sz="1400" b="0" i="0" u="none" strike="noStrike" baseline="0">
                <a:solidFill>
                  <a:srgbClr val="000000"/>
                </a:solidFill>
                <a:latin typeface="Arial" panose="020B0604020202020204" pitchFamily="34" charset="0"/>
              </a:rPr>
              <a:t>and return them to the NBCS by October 31, 2021. Reference Neb. Rev. Stat. §§39-2120 and 39-2121(1). </a:t>
            </a:r>
          </a:p>
          <a:p>
            <a:r>
              <a:rPr lang="en-US" sz="1400" b="0" i="0" u="none" strike="noStrike" baseline="0">
                <a:solidFill>
                  <a:srgbClr val="000000"/>
                </a:solidFill>
                <a:latin typeface="Arial" panose="020B0604020202020204" pitchFamily="34" charset="0"/>
              </a:rPr>
              <a:t>Penalties for failure to comply can be found in the following State Statutes: </a:t>
            </a:r>
          </a:p>
          <a:p>
            <a:r>
              <a:rPr lang="en-US" sz="1400" b="0" i="0" u="none" strike="noStrike" baseline="0">
                <a:solidFill>
                  <a:srgbClr val="000000"/>
                </a:solidFill>
                <a:latin typeface="Arial" panose="020B0604020202020204" pitchFamily="34" charset="0"/>
              </a:rPr>
              <a:t>• Failure to comply with the provisions of Neb. Rev. Stat. §39-2115. </a:t>
            </a:r>
          </a:p>
          <a:p>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000000"/>
                </a:solidFill>
                <a:latin typeface="Arial" panose="020B0604020202020204" pitchFamily="34" charset="0"/>
              </a:rPr>
              <a:t>• Failure to comply with the provisions of Neb. Rev. Stat. §39-2119. </a:t>
            </a:r>
          </a:p>
          <a:p>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000000"/>
                </a:solidFill>
                <a:latin typeface="Arial" panose="020B0604020202020204" pitchFamily="34" charset="0"/>
              </a:rPr>
              <a:t>• Failure to file the County Annual Certification of Program Compliance with the NBCS, Neb. Rev. Stat. §39-2121(2). </a:t>
            </a:r>
          </a:p>
          <a:p>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000000"/>
                </a:solidFill>
                <a:latin typeface="Arial" panose="020B0604020202020204" pitchFamily="34" charset="0"/>
              </a:rPr>
              <a:t>• Filing of a materially false County Annual Certification of Program Compliance, Neb. Rev. Stat. §39-2121(3). </a:t>
            </a:r>
          </a:p>
          <a:p>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000000"/>
                </a:solidFill>
                <a:latin typeface="Arial" panose="020B0604020202020204" pitchFamily="34" charset="0"/>
              </a:rPr>
              <a:t>• Construction below minimum standards without the prior approval of the NBCS, Neb. Rev. Stat. §39-2121(3). </a:t>
            </a:r>
          </a:p>
          <a:p>
            <a:endParaRPr lang="en-US" sz="1400" b="0" i="0" u="none" strike="noStrike" baseline="0">
              <a:solidFill>
                <a:srgbClr val="000000"/>
              </a:solidFill>
              <a:latin typeface="Arial" panose="020B0604020202020204" pitchFamily="34" charset="0"/>
            </a:endParaRPr>
          </a:p>
          <a:p>
            <a:r>
              <a:rPr lang="en-US" sz="1400" b="0" i="0" u="none" strike="noStrike" baseline="0">
                <a:solidFill>
                  <a:srgbClr val="FF0000"/>
                </a:solidFill>
                <a:latin typeface="Arial" panose="020B0604020202020204" pitchFamily="34" charset="0"/>
              </a:rPr>
              <a:t>Note: While the signature of the County Highway Superintendent is optional on the certification, the NBCS strongly recommends that the superintendent sign this certification if said county has a superintendent. </a:t>
            </a:r>
            <a:endParaRPr lang="en-US" sz="1400"/>
          </a:p>
        </p:txBody>
      </p:sp>
    </p:spTree>
    <p:extLst>
      <p:ext uri="{BB962C8B-B14F-4D97-AF65-F5344CB8AC3E}">
        <p14:creationId xmlns:p14="http://schemas.microsoft.com/office/powerpoint/2010/main" val="1784467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F73EC-E837-D881-7446-30B6C642E9C1}"/>
              </a:ext>
            </a:extLst>
          </p:cNvPr>
          <p:cNvSpPr txBox="1"/>
          <p:nvPr/>
        </p:nvSpPr>
        <p:spPr>
          <a:xfrm>
            <a:off x="1597688" y="823964"/>
            <a:ext cx="7305151" cy="5847755"/>
          </a:xfrm>
          <a:prstGeom prst="rect">
            <a:avLst/>
          </a:prstGeom>
          <a:noFill/>
        </p:spPr>
        <p:txBody>
          <a:bodyPr wrap="square" rtlCol="0">
            <a:spAutoFit/>
          </a:bodyPr>
          <a:lstStyle/>
          <a:p>
            <a:r>
              <a:rPr lang="en-US" sz="1100" b="1" i="0" u="none" strike="noStrike" baseline="0">
                <a:solidFill>
                  <a:srgbClr val="FF0000"/>
                </a:solidFill>
                <a:latin typeface="Arial" panose="020B0604020202020204" pitchFamily="34" charset="0"/>
              </a:rPr>
              <a:t>Do not recreate or revise the pages of this document</a:t>
            </a:r>
            <a:r>
              <a:rPr lang="en-US" sz="1100" b="0" i="0" u="none" strike="noStrike" baseline="0">
                <a:solidFill>
                  <a:srgbClr val="FF0000"/>
                </a:solidFill>
                <a:latin typeface="Arial" panose="020B0604020202020204" pitchFamily="34" charset="0"/>
              </a:rPr>
              <a:t>, as revisions and recreations will not be accepted. </a:t>
            </a:r>
            <a:endParaRPr lang="en-US" sz="1100" b="0" i="0" u="none" strike="noStrike" baseline="0">
              <a:solidFill>
                <a:srgbClr val="000000"/>
              </a:solidFill>
              <a:latin typeface="Arial" panose="020B0604020202020204" pitchFamily="34" charset="0"/>
            </a:endParaRPr>
          </a:p>
          <a:p>
            <a:r>
              <a:rPr lang="en-US" sz="1100" b="0" i="0" u="none" strike="noStrike" baseline="0">
                <a:solidFill>
                  <a:srgbClr val="FF0000"/>
                </a:solidFill>
                <a:latin typeface="Arial" panose="020B0604020202020204" pitchFamily="34" charset="0"/>
              </a:rPr>
              <a:t>Failure to </a:t>
            </a:r>
            <a:r>
              <a:rPr lang="en-US" sz="1100" b="1" i="0" u="none" strike="noStrike" baseline="0">
                <a:solidFill>
                  <a:srgbClr val="FF0000"/>
                </a:solidFill>
                <a:latin typeface="Arial" panose="020B0604020202020204" pitchFamily="34" charset="0"/>
              </a:rPr>
              <a:t>return both pages of the original document </a:t>
            </a:r>
            <a:r>
              <a:rPr lang="en-US" sz="1100" b="0" i="0" u="none" strike="noStrike" baseline="0">
                <a:solidFill>
                  <a:srgbClr val="FF0000"/>
                </a:solidFill>
                <a:latin typeface="Arial" panose="020B0604020202020204" pitchFamily="34" charset="0"/>
              </a:rPr>
              <a:t>by the filing deadline (October 31) may result in the suspension of Highway Allocation funds until the documents are filed. </a:t>
            </a:r>
            <a:endParaRPr lang="en-US" sz="1100" b="0" i="0" u="none" strike="noStrike" baseline="0">
              <a:solidFill>
                <a:srgbClr val="000000"/>
              </a:solidFill>
              <a:latin typeface="Arial" panose="020B0604020202020204" pitchFamily="34" charset="0"/>
            </a:endParaRPr>
          </a:p>
          <a:p>
            <a:endParaRPr lang="en-US" sz="1100" b="1" i="0" u="none" strike="noStrike" baseline="0">
              <a:solidFill>
                <a:srgbClr val="000000"/>
              </a:solidFill>
              <a:latin typeface="Arial" panose="020B0604020202020204" pitchFamily="34" charset="0"/>
            </a:endParaRPr>
          </a:p>
          <a:p>
            <a:pPr algn="ctr"/>
            <a:r>
              <a:rPr lang="en-US" sz="1100" b="1" i="0" u="none" strike="noStrike" baseline="0">
                <a:solidFill>
                  <a:srgbClr val="000000"/>
                </a:solidFill>
                <a:latin typeface="Arial" panose="020B0604020202020204" pitchFamily="34" charset="0"/>
              </a:rPr>
              <a:t>RESOLUTION </a:t>
            </a:r>
            <a:endParaRPr lang="en-US" sz="1100" b="0" i="0" u="none" strike="noStrike" baseline="0">
              <a:solidFill>
                <a:srgbClr val="000000"/>
              </a:solidFill>
              <a:latin typeface="Arial" panose="020B0604020202020204" pitchFamily="34" charset="0"/>
            </a:endParaRPr>
          </a:p>
          <a:p>
            <a:pPr algn="ctr"/>
            <a:r>
              <a:rPr lang="en-US" sz="1100" b="1" i="0" u="none" strike="noStrike" baseline="0">
                <a:solidFill>
                  <a:srgbClr val="000000"/>
                </a:solidFill>
                <a:latin typeface="Arial" panose="020B0604020202020204" pitchFamily="34" charset="0"/>
              </a:rPr>
              <a:t>SIGNING OF THE </a:t>
            </a:r>
            <a:endParaRPr lang="en-US" sz="1100" b="0" i="0" u="none" strike="noStrike" baseline="0">
              <a:solidFill>
                <a:srgbClr val="000000"/>
              </a:solidFill>
              <a:latin typeface="Arial" panose="020B0604020202020204" pitchFamily="34" charset="0"/>
            </a:endParaRPr>
          </a:p>
          <a:p>
            <a:pPr algn="ctr"/>
            <a:r>
              <a:rPr lang="en-US" sz="1100" b="1" i="0" u="none" strike="noStrike" baseline="0">
                <a:solidFill>
                  <a:srgbClr val="000000"/>
                </a:solidFill>
                <a:latin typeface="Arial" panose="020B0604020202020204" pitchFamily="34" charset="0"/>
              </a:rPr>
              <a:t>COUNTY ANNUAL CERTIFICATION OF PROGRAM COMPLIANCE </a:t>
            </a:r>
            <a:endParaRPr lang="en-US" sz="1100" b="0" i="0" u="none" strike="noStrike" baseline="0">
              <a:solidFill>
                <a:srgbClr val="000000"/>
              </a:solidFill>
              <a:latin typeface="Arial" panose="020B0604020202020204" pitchFamily="34" charset="0"/>
            </a:endParaRPr>
          </a:p>
          <a:p>
            <a:pPr algn="ctr"/>
            <a:r>
              <a:rPr lang="en-US" sz="1100" b="1" i="0" u="none" strike="noStrike" baseline="0">
                <a:solidFill>
                  <a:srgbClr val="000000"/>
                </a:solidFill>
                <a:latin typeface="Arial" panose="020B0604020202020204" pitchFamily="34" charset="0"/>
              </a:rPr>
              <a:t>2021 </a:t>
            </a:r>
            <a:endParaRPr lang="en-US" sz="1100" b="0" i="0" u="none" strike="noStrike" baseline="0">
              <a:solidFill>
                <a:srgbClr val="000000"/>
              </a:solidFill>
              <a:latin typeface="Arial" panose="020B0604020202020204" pitchFamily="34" charset="0"/>
            </a:endParaRPr>
          </a:p>
          <a:p>
            <a:pPr algn="r"/>
            <a:r>
              <a:rPr lang="en-US" sz="1100" b="0" i="0" u="none" strike="noStrike" baseline="0">
                <a:solidFill>
                  <a:srgbClr val="000000"/>
                </a:solidFill>
                <a:latin typeface="Arial" panose="020B0604020202020204" pitchFamily="34" charset="0"/>
              </a:rPr>
              <a:t>Resolution No. ___________ </a:t>
            </a:r>
          </a:p>
          <a:p>
            <a:endParaRPr lang="en-US" sz="1100" b="1" i="0" u="none" strike="noStrike" baseline="0">
              <a:solidFill>
                <a:srgbClr val="000000"/>
              </a:solidFill>
              <a:latin typeface="Arial" panose="020B0604020202020204" pitchFamily="34" charset="0"/>
            </a:endParaRPr>
          </a:p>
          <a:p>
            <a:r>
              <a:rPr lang="en-US" sz="1100" b="1" i="0" u="none" strike="noStrike" baseline="0">
                <a:solidFill>
                  <a:srgbClr val="000000"/>
                </a:solidFill>
                <a:latin typeface="Arial" panose="020B0604020202020204" pitchFamily="34" charset="0"/>
              </a:rPr>
              <a:t>Whereas: </a:t>
            </a:r>
            <a:r>
              <a:rPr lang="en-US" sz="1100" b="0" i="0" u="none" strike="noStrike" baseline="0">
                <a:solidFill>
                  <a:srgbClr val="000000"/>
                </a:solidFill>
                <a:latin typeface="Arial" panose="020B0604020202020204" pitchFamily="34" charset="0"/>
              </a:rPr>
              <a:t>State of Nebraska Statutes, sections 39-2115, 39-2119, 39-2120, 39-2121, and 39-2510(2), </a:t>
            </a:r>
          </a:p>
          <a:p>
            <a:r>
              <a:rPr lang="en-US" sz="1100" b="0" i="0" u="none" strike="noStrike" baseline="0">
                <a:solidFill>
                  <a:srgbClr val="000000"/>
                </a:solidFill>
                <a:latin typeface="Arial" panose="020B0604020202020204" pitchFamily="34" charset="0"/>
              </a:rPr>
              <a:t>requires an annual certification of program compliance to the Nebraska Board of Public Roads </a:t>
            </a:r>
          </a:p>
          <a:p>
            <a:r>
              <a:rPr lang="en-US" sz="1100" b="0" i="0" u="none" strike="noStrike" baseline="0">
                <a:solidFill>
                  <a:srgbClr val="000000"/>
                </a:solidFill>
                <a:latin typeface="Arial" panose="020B0604020202020204" pitchFamily="34" charset="0"/>
              </a:rPr>
              <a:t>Classifications and Standards; and </a:t>
            </a:r>
          </a:p>
          <a:p>
            <a:r>
              <a:rPr lang="en-US" sz="1100" b="1" i="0" u="none" strike="noStrike" baseline="0">
                <a:solidFill>
                  <a:srgbClr val="000000"/>
                </a:solidFill>
                <a:latin typeface="Arial" panose="020B0604020202020204" pitchFamily="34" charset="0"/>
              </a:rPr>
              <a:t>Whereas: </a:t>
            </a:r>
            <a:r>
              <a:rPr lang="en-US" sz="1100" b="0" i="0" u="none" strike="noStrike" baseline="0">
                <a:solidFill>
                  <a:srgbClr val="000000"/>
                </a:solidFill>
                <a:latin typeface="Arial" panose="020B0604020202020204" pitchFamily="34" charset="0"/>
              </a:rPr>
              <a:t>State of Nebraska Statute, section 39-2120 also requires that the annual certification of program </a:t>
            </a:r>
          </a:p>
          <a:p>
            <a:r>
              <a:rPr lang="en-US" sz="1100" b="0" i="0" u="none" strike="noStrike" baseline="0">
                <a:solidFill>
                  <a:srgbClr val="000000"/>
                </a:solidFill>
                <a:latin typeface="Arial" panose="020B0604020202020204" pitchFamily="34" charset="0"/>
              </a:rPr>
              <a:t>compliance by each county shall be signed by the County Board Chairperson and shall include the resolution of </a:t>
            </a:r>
          </a:p>
          <a:p>
            <a:r>
              <a:rPr lang="en-US" sz="1100" b="0" i="0" u="none" strike="noStrike" baseline="0">
                <a:solidFill>
                  <a:srgbClr val="000000"/>
                </a:solidFill>
                <a:latin typeface="Arial" panose="020B0604020202020204" pitchFamily="34" charset="0"/>
              </a:rPr>
              <a:t>the governing body of the county authorizing the signing of the certification. </a:t>
            </a:r>
          </a:p>
          <a:p>
            <a:endParaRPr lang="en-US" sz="1100" b="1" i="0" u="none" strike="noStrike" baseline="0">
              <a:solidFill>
                <a:srgbClr val="000000"/>
              </a:solidFill>
              <a:latin typeface="Arial" panose="020B0604020202020204" pitchFamily="34" charset="0"/>
            </a:endParaRPr>
          </a:p>
          <a:p>
            <a:r>
              <a:rPr lang="en-US" sz="1100" b="1" i="0" u="none" strike="noStrike" baseline="0">
                <a:solidFill>
                  <a:srgbClr val="000000"/>
                </a:solidFill>
                <a:latin typeface="Arial" panose="020B0604020202020204" pitchFamily="34" charset="0"/>
              </a:rPr>
              <a:t>Be it resolved </a:t>
            </a:r>
            <a:r>
              <a:rPr lang="en-US" sz="1100" b="0" i="0" u="none" strike="noStrike" baseline="0">
                <a:solidFill>
                  <a:srgbClr val="000000"/>
                </a:solidFill>
                <a:latin typeface="Arial" panose="020B0604020202020204" pitchFamily="34" charset="0"/>
              </a:rPr>
              <a:t>that the County Board Chairperson of _______________________________ County is hereby </a:t>
            </a:r>
          </a:p>
          <a:p>
            <a:r>
              <a:rPr lang="en-US" sz="1100" b="0" i="0" u="none" strike="noStrike" baseline="0">
                <a:solidFill>
                  <a:srgbClr val="000000"/>
                </a:solidFill>
                <a:latin typeface="Arial" panose="020B0604020202020204" pitchFamily="34" charset="0"/>
              </a:rPr>
              <a:t>authorized to sign the County Annual Certification of Program Compliance. </a:t>
            </a:r>
          </a:p>
          <a:p>
            <a:endParaRPr lang="en-US" sz="1100" b="0" i="0" u="none" strike="noStrike" baseline="0">
              <a:solidFill>
                <a:srgbClr val="000000"/>
              </a:solidFill>
              <a:latin typeface="Arial" panose="020B0604020202020204" pitchFamily="34" charset="0"/>
            </a:endParaRPr>
          </a:p>
          <a:p>
            <a:r>
              <a:rPr lang="en-US" sz="1100" b="0" i="0" u="none" strike="noStrike" baseline="0">
                <a:solidFill>
                  <a:srgbClr val="000000"/>
                </a:solidFill>
                <a:latin typeface="Arial" panose="020B0604020202020204" pitchFamily="34" charset="0"/>
              </a:rPr>
              <a:t>Adopted this _______ day of ______________, 20 at Nebraska.</a:t>
            </a:r>
          </a:p>
          <a:p>
            <a:r>
              <a:rPr lang="en-US" sz="1100" b="0" i="0" u="none" strike="noStrike" baseline="0">
                <a:solidFill>
                  <a:srgbClr val="000000"/>
                </a:solidFill>
                <a:latin typeface="Arial" panose="020B0604020202020204" pitchFamily="34" charset="0"/>
              </a:rPr>
              <a:t>County Board Members </a:t>
            </a:r>
          </a:p>
          <a:p>
            <a:r>
              <a:rPr lang="en-US" sz="1100" b="0" i="0" u="none" strike="noStrike" baseline="0">
                <a:solidFill>
                  <a:srgbClr val="000000"/>
                </a:solidFill>
                <a:latin typeface="Arial" panose="020B0604020202020204" pitchFamily="34" charset="0"/>
              </a:rPr>
              <a:t>___________________________________________ _____________________________________________ </a:t>
            </a:r>
          </a:p>
          <a:p>
            <a:r>
              <a:rPr lang="en-US" sz="1100" b="0" i="0" u="none" strike="noStrike" baseline="0">
                <a:solidFill>
                  <a:srgbClr val="000000"/>
                </a:solidFill>
                <a:latin typeface="Arial" panose="020B0604020202020204" pitchFamily="34" charset="0"/>
              </a:rPr>
              <a:t>___________________________________________ _____________________________________________ </a:t>
            </a:r>
          </a:p>
          <a:p>
            <a:endParaRPr lang="en-US" sz="1100" b="0" i="0" u="none" strike="noStrike" baseline="0">
              <a:solidFill>
                <a:srgbClr val="000000"/>
              </a:solidFill>
              <a:latin typeface="Arial" panose="020B0604020202020204" pitchFamily="34" charset="0"/>
            </a:endParaRPr>
          </a:p>
          <a:p>
            <a:pPr lvl="2"/>
            <a:r>
              <a:rPr lang="en-US" sz="1100" b="0" i="0" u="none" strike="noStrike" baseline="0">
                <a:solidFill>
                  <a:srgbClr val="000000"/>
                </a:solidFill>
                <a:latin typeface="Arial" panose="020B0604020202020204" pitchFamily="34" charset="0"/>
              </a:rPr>
              <a:t>County Board Member______________________ </a:t>
            </a:r>
          </a:p>
          <a:p>
            <a:pPr lvl="2"/>
            <a:r>
              <a:rPr lang="en-US" sz="1100" b="0" i="0" u="none" strike="noStrike" baseline="0">
                <a:solidFill>
                  <a:srgbClr val="000000"/>
                </a:solidFill>
                <a:latin typeface="Arial" panose="020B0604020202020204" pitchFamily="34" charset="0"/>
              </a:rPr>
              <a:t>Moved the adoption of said resolution </a:t>
            </a:r>
          </a:p>
          <a:p>
            <a:pPr lvl="2"/>
            <a:r>
              <a:rPr lang="en-US" sz="1100" b="0" i="0" u="none" strike="noStrike" baseline="0">
                <a:solidFill>
                  <a:srgbClr val="000000"/>
                </a:solidFill>
                <a:latin typeface="Arial" panose="020B0604020202020204" pitchFamily="34" charset="0"/>
              </a:rPr>
              <a:t>Member ____________________________ Seconded the Motion </a:t>
            </a:r>
          </a:p>
          <a:p>
            <a:pPr lvl="2"/>
            <a:r>
              <a:rPr lang="en-US" sz="1100" b="0" i="0" u="none" strike="noStrike" baseline="0">
                <a:solidFill>
                  <a:srgbClr val="000000"/>
                </a:solidFill>
                <a:latin typeface="Arial" panose="020B0604020202020204" pitchFamily="34" charset="0"/>
              </a:rPr>
              <a:t>Roll Call: _____ Yes _____ No _____ Abstained _____ Absent </a:t>
            </a:r>
          </a:p>
          <a:p>
            <a:pPr lvl="2"/>
            <a:r>
              <a:rPr lang="en-US" sz="1100" b="0" i="0" u="none" strike="noStrike" baseline="0">
                <a:solidFill>
                  <a:srgbClr val="000000"/>
                </a:solidFill>
                <a:latin typeface="Arial" panose="020B0604020202020204" pitchFamily="34" charset="0"/>
              </a:rPr>
              <a:t>Resolution adopted, signed and billed as adopted. </a:t>
            </a:r>
          </a:p>
          <a:p>
            <a:endParaRPr lang="en-US" sz="1100" b="0" i="0" u="none" strike="noStrike" baseline="0">
              <a:solidFill>
                <a:srgbClr val="000000"/>
              </a:solidFill>
              <a:latin typeface="Arial" panose="020B0604020202020204" pitchFamily="34" charset="0"/>
            </a:endParaRPr>
          </a:p>
          <a:p>
            <a:r>
              <a:rPr lang="en-US" sz="1100" b="0" i="0" u="none" strike="noStrike" baseline="0">
                <a:solidFill>
                  <a:srgbClr val="000000"/>
                </a:solidFill>
                <a:latin typeface="Arial" panose="020B0604020202020204" pitchFamily="34" charset="0"/>
              </a:rPr>
              <a:t>Attest: </a:t>
            </a:r>
          </a:p>
          <a:p>
            <a:r>
              <a:rPr lang="en-US" sz="1100" b="0" i="0" u="none" strike="noStrike" baseline="0">
                <a:solidFill>
                  <a:srgbClr val="000000"/>
                </a:solidFill>
                <a:latin typeface="Arial" panose="020B0604020202020204" pitchFamily="34" charset="0"/>
              </a:rPr>
              <a:t>_____________________________________________ </a:t>
            </a:r>
          </a:p>
          <a:p>
            <a:r>
              <a:rPr lang="en-US" sz="1100" b="0" i="0" u="none" strike="noStrike" baseline="0">
                <a:solidFill>
                  <a:srgbClr val="000000"/>
                </a:solidFill>
                <a:latin typeface="Arial" panose="020B0604020202020204" pitchFamily="34" charset="0"/>
              </a:rPr>
              <a:t>(Signature of Clerk) </a:t>
            </a:r>
            <a:endParaRPr lang="en-US" sz="1100"/>
          </a:p>
        </p:txBody>
      </p:sp>
    </p:spTree>
    <p:extLst>
      <p:ext uri="{BB962C8B-B14F-4D97-AF65-F5344CB8AC3E}">
        <p14:creationId xmlns:p14="http://schemas.microsoft.com/office/powerpoint/2010/main" val="413423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1B1EA0-4FDA-1B96-AE2A-5D103BC62C3C}"/>
              </a:ext>
            </a:extLst>
          </p:cNvPr>
          <p:cNvSpPr txBox="1"/>
          <p:nvPr/>
        </p:nvSpPr>
        <p:spPr>
          <a:xfrm>
            <a:off x="1708219" y="834014"/>
            <a:ext cx="7244862" cy="5786199"/>
          </a:xfrm>
          <a:prstGeom prst="rect">
            <a:avLst/>
          </a:prstGeom>
          <a:noFill/>
        </p:spPr>
        <p:txBody>
          <a:bodyPr wrap="square" rtlCol="0">
            <a:spAutoFit/>
          </a:bodyPr>
          <a:lstStyle/>
          <a:p>
            <a:pPr algn="ctr"/>
            <a:r>
              <a:rPr lang="en-US" sz="1000" b="1" i="0" u="none" strike="noStrike" baseline="0">
                <a:solidFill>
                  <a:srgbClr val="000000"/>
                </a:solidFill>
                <a:latin typeface="Arial" panose="020B0604020202020204" pitchFamily="34" charset="0"/>
              </a:rPr>
              <a:t>COUNTY </a:t>
            </a:r>
            <a:endParaRPr lang="en-US" sz="1000" b="0" i="0" u="none" strike="noStrike" baseline="0">
              <a:solidFill>
                <a:srgbClr val="000000"/>
              </a:solidFill>
              <a:latin typeface="Arial" panose="020B0604020202020204" pitchFamily="34" charset="0"/>
            </a:endParaRPr>
          </a:p>
          <a:p>
            <a:pPr algn="ctr"/>
            <a:r>
              <a:rPr lang="en-US" sz="1000" b="1" i="0" u="none" strike="noStrike" baseline="0">
                <a:solidFill>
                  <a:srgbClr val="000000"/>
                </a:solidFill>
                <a:latin typeface="Arial" panose="020B0604020202020204" pitchFamily="34" charset="0"/>
              </a:rPr>
              <a:t>ANNUAL CERTIFICATION OF PROGRAM COMPLIANCE </a:t>
            </a:r>
            <a:endParaRPr lang="en-US" sz="1000" b="0" i="0" u="none" strike="noStrike" baseline="0">
              <a:solidFill>
                <a:srgbClr val="000000"/>
              </a:solidFill>
              <a:latin typeface="Arial" panose="020B0604020202020204" pitchFamily="34" charset="0"/>
            </a:endParaRPr>
          </a:p>
          <a:p>
            <a:pPr algn="ctr"/>
            <a:r>
              <a:rPr lang="en-US" sz="1000" b="1" i="0" u="none" strike="noStrike" baseline="0">
                <a:solidFill>
                  <a:srgbClr val="000000"/>
                </a:solidFill>
                <a:latin typeface="Arial" panose="020B0604020202020204" pitchFamily="34" charset="0"/>
              </a:rPr>
              <a:t>TO </a:t>
            </a:r>
            <a:endParaRPr lang="en-US" sz="1000" b="0" i="0" u="none" strike="noStrike" baseline="0">
              <a:solidFill>
                <a:srgbClr val="000000"/>
              </a:solidFill>
              <a:latin typeface="Arial" panose="020B0604020202020204" pitchFamily="34" charset="0"/>
            </a:endParaRPr>
          </a:p>
          <a:p>
            <a:pPr algn="ctr"/>
            <a:r>
              <a:rPr lang="en-US" sz="1000" b="1" i="0" u="none" strike="noStrike" baseline="0">
                <a:solidFill>
                  <a:srgbClr val="000000"/>
                </a:solidFill>
                <a:latin typeface="Arial" panose="020B0604020202020204" pitchFamily="34" charset="0"/>
              </a:rPr>
              <a:t>NEBRASKA BOARD OF PUBLIC ROADS CLASSIFICATIONS </a:t>
            </a:r>
            <a:endParaRPr lang="en-US" sz="1000" b="0" i="0" u="none" strike="noStrike" baseline="0">
              <a:solidFill>
                <a:srgbClr val="000000"/>
              </a:solidFill>
              <a:latin typeface="Arial" panose="020B0604020202020204" pitchFamily="34" charset="0"/>
            </a:endParaRPr>
          </a:p>
          <a:p>
            <a:pPr algn="ctr"/>
            <a:r>
              <a:rPr lang="en-US" sz="1000" b="1" i="0" u="none" strike="noStrike" baseline="0">
                <a:solidFill>
                  <a:srgbClr val="000000"/>
                </a:solidFill>
                <a:latin typeface="Arial" panose="020B0604020202020204" pitchFamily="34" charset="0"/>
              </a:rPr>
              <a:t>AND STANDARDS </a:t>
            </a:r>
            <a:endParaRPr lang="en-US" sz="1000" b="0" i="0" u="none" strike="noStrike" baseline="0">
              <a:solidFill>
                <a:srgbClr val="000000"/>
              </a:solidFill>
              <a:latin typeface="Arial" panose="020B0604020202020204" pitchFamily="34" charset="0"/>
            </a:endParaRPr>
          </a:p>
          <a:p>
            <a:pPr algn="ctr"/>
            <a:r>
              <a:rPr lang="en-US" sz="1000" b="1" i="0" u="none" strike="noStrike" baseline="0">
                <a:solidFill>
                  <a:srgbClr val="000000"/>
                </a:solidFill>
                <a:latin typeface="Arial" panose="020B0604020202020204" pitchFamily="34" charset="0"/>
              </a:rPr>
              <a:t>2021 </a:t>
            </a:r>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Arial" panose="020B0604020202020204" pitchFamily="34" charset="0"/>
              </a:rPr>
              <a:t>In compliance with the provisions of the State of Nebraska Statutes, sections 39-2115, 39-2119, 39-2120, </a:t>
            </a:r>
          </a:p>
          <a:p>
            <a:r>
              <a:rPr lang="en-US" sz="1000" b="0" i="0" u="none" strike="noStrike" baseline="0">
                <a:solidFill>
                  <a:srgbClr val="000000"/>
                </a:solidFill>
                <a:latin typeface="Arial" panose="020B0604020202020204" pitchFamily="34" charset="0"/>
              </a:rPr>
              <a:t>39-2121, and 39-2510(2), requiring annual certification of program compliance to the Board of Public Roads </a:t>
            </a:r>
          </a:p>
          <a:p>
            <a:r>
              <a:rPr lang="en-US" sz="1000" b="0" i="0" u="none" strike="noStrike" baseline="0">
                <a:solidFill>
                  <a:srgbClr val="000000"/>
                </a:solidFill>
                <a:latin typeface="Arial" panose="020B0604020202020204" pitchFamily="34" charset="0"/>
              </a:rPr>
              <a:t>Classifications and Standards, the County of ___________________________________ hereby certifies that it: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has developed, adopted, and included in its public records the plans, programs, or standards required by sections 39-2115 and 39-2119;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meets the plans, programs, or standards of design, construction, and maintenance for its highways, roads, or streets;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expends all tax revenue for highway, road, or street purposes in accordance with approved plans, programs, or standards, including county and municipal tax revenue as well as highway-user revenue allocations;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uses a system of revenue and costs accounting which clearly includes a comparison of receipts and expenditures for approved budgets, plans, programs, and standards;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uses a system of budgeting which reflects uses and sources of funds in terms of plans, programs, or standards and accomplishments;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uses an accounting system including an inventory of machinery, equipment, and supplies;</a:t>
            </a:r>
          </a:p>
          <a:p>
            <a:endParaRPr lang="en-US" sz="1000">
              <a:solidFill>
                <a:srgbClr val="000000"/>
              </a:solidFill>
              <a:latin typeface="Arial" panose="020B0604020202020204" pitchFamily="34" charset="0"/>
            </a:endParaRPr>
          </a:p>
          <a:p>
            <a:pPr marL="171450" indent="-171450">
              <a:buFont typeface="Wingdings" panose="05000000000000000000" pitchFamily="2" charset="2"/>
              <a:buChar char="ü"/>
            </a:pPr>
            <a:r>
              <a:rPr lang="en-US" sz="1000" b="0" i="0" u="none" strike="noStrike" baseline="0">
                <a:solidFill>
                  <a:srgbClr val="000000"/>
                </a:solidFill>
                <a:latin typeface="Arial" panose="020B0604020202020204" pitchFamily="34" charset="0"/>
              </a:rPr>
              <a:t> uses an accounting system that tracks equipment operation costs;</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0" i="0" u="none" strike="noStrike" baseline="0">
                <a:solidFill>
                  <a:srgbClr val="000000"/>
                </a:solidFill>
                <a:latin typeface="Arial" panose="020B0604020202020204" pitchFamily="34" charset="0"/>
              </a:rPr>
              <a:t>has included in its public records the information required under subsection (2) of section 39-2510; and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Wingdings" panose="05000000000000000000" pitchFamily="2" charset="2"/>
              </a:rPr>
              <a:t>✓ </a:t>
            </a:r>
            <a:r>
              <a:rPr lang="en-US" sz="1000" b="1" i="0" u="none" strike="noStrike" baseline="0">
                <a:solidFill>
                  <a:srgbClr val="000000"/>
                </a:solidFill>
                <a:latin typeface="Arial" panose="020B0604020202020204" pitchFamily="34" charset="0"/>
              </a:rPr>
              <a:t>has included in its public records a copy of this certification and the resolution of the governing body authorizing the signing of this certification by the County Board Chairperson</a:t>
            </a:r>
            <a:r>
              <a:rPr lang="en-US" sz="1000" b="0" i="0" u="none" strike="noStrike" baseline="0">
                <a:solidFill>
                  <a:srgbClr val="000000"/>
                </a:solidFill>
                <a:latin typeface="Arial" panose="020B0604020202020204" pitchFamily="34" charset="0"/>
              </a:rPr>
              <a:t>. </a:t>
            </a:r>
          </a:p>
          <a:p>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Arial" panose="020B0604020202020204" pitchFamily="34" charset="0"/>
              </a:rPr>
              <a:t>_____________________________________________________ __________________ </a:t>
            </a:r>
          </a:p>
          <a:p>
            <a:r>
              <a:rPr lang="en-US" sz="1000" b="0" i="1" u="none" strike="noStrike" baseline="0">
                <a:solidFill>
                  <a:srgbClr val="000000"/>
                </a:solidFill>
                <a:latin typeface="Arial" panose="020B0604020202020204" pitchFamily="34" charset="0"/>
              </a:rPr>
              <a:t>Signature of County Board Chairperson (Required) 		(Date) </a:t>
            </a:r>
            <a:endParaRPr lang="en-US" sz="1000" b="0" i="0" u="none" strike="noStrike" baseline="0">
              <a:solidFill>
                <a:srgbClr val="000000"/>
              </a:solidFill>
              <a:latin typeface="Arial" panose="020B0604020202020204" pitchFamily="34" charset="0"/>
            </a:endParaRPr>
          </a:p>
          <a:p>
            <a:r>
              <a:rPr lang="en-US" sz="1000" b="0" i="0" u="none" strike="noStrike" baseline="0">
                <a:solidFill>
                  <a:srgbClr val="000000"/>
                </a:solidFill>
                <a:latin typeface="Arial" panose="020B0604020202020204" pitchFamily="34" charset="0"/>
              </a:rPr>
              <a:t>_____________________________________________________ __________________ </a:t>
            </a:r>
          </a:p>
          <a:p>
            <a:r>
              <a:rPr lang="en-US" sz="1000" b="0" i="1" u="none" strike="noStrike" baseline="0">
                <a:solidFill>
                  <a:srgbClr val="000000"/>
                </a:solidFill>
                <a:latin typeface="Arial" panose="020B0604020202020204" pitchFamily="34" charset="0"/>
              </a:rPr>
              <a:t>Signature of County Highway Superintendent (Optional) 		(Date) </a:t>
            </a:r>
            <a:endParaRPr lang="en-US" sz="1000" b="0" i="0" u="none" strike="noStrik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85608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365126"/>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1" y="2130425"/>
            <a:ext cx="9339262" cy="1470025"/>
          </a:xfrm>
        </p:spPr>
        <p:txBody>
          <a:bodyPr/>
          <a:lstStyle/>
          <a:p>
            <a:r>
              <a:rPr lang="en-US">
                <a:solidFill>
                  <a:srgbClr val="FFFFFF"/>
                </a:solidFill>
                <a:latin typeface="Calibri" charset="0"/>
              </a:rPr>
              <a:t>Managing Nebrask</a:t>
            </a:r>
            <a:r>
              <a:rPr lang="en-US">
                <a:latin typeface="Calibri" charset="0"/>
              </a:rPr>
              <a:t>a’s Roads and Streets</a:t>
            </a:r>
            <a:endParaRPr lang="en-US">
              <a:solidFill>
                <a:srgbClr val="FFFFFF"/>
              </a:solidFill>
              <a:latin typeface="Calibri" charset="0"/>
            </a:endParaRPr>
          </a:p>
        </p:txBody>
      </p:sp>
      <p:sp>
        <p:nvSpPr>
          <p:cNvPr id="2051" name="Subtitle 2"/>
          <p:cNvSpPr>
            <a:spLocks noGrp="1"/>
          </p:cNvSpPr>
          <p:nvPr>
            <p:ph type="subTitle" idx="1"/>
          </p:nvPr>
        </p:nvSpPr>
        <p:spPr>
          <a:xfrm>
            <a:off x="417689" y="3428999"/>
            <a:ext cx="8556977" cy="1235075"/>
          </a:xfrm>
        </p:spPr>
        <p:txBody>
          <a:bodyPr/>
          <a:lstStyle/>
          <a:p>
            <a:r>
              <a:rPr lang="en-US" dirty="0">
                <a:latin typeface="Calibri" charset="0"/>
              </a:rPr>
              <a:t>Required Annual Certification to NBCS</a:t>
            </a:r>
            <a:endParaRPr lang="en-US" i="1" dirty="0">
              <a:solidFill>
                <a:srgbClr val="FFFFFF"/>
              </a:solidFill>
              <a:latin typeface="Calibri" charset="0"/>
            </a:endParaRPr>
          </a:p>
          <a:p>
            <a:endParaRPr lang="en-US" i="1" dirty="0">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
        <p:nvSpPr>
          <p:cNvPr id="11" name="TextBox 10">
            <a:extLst>
              <a:ext uri="{FF2B5EF4-FFF2-40B4-BE49-F238E27FC236}">
                <a16:creationId xmlns:a16="http://schemas.microsoft.com/office/drawing/2014/main" id="{269A60C1-FE72-432D-B848-162094F68B73}"/>
              </a:ext>
            </a:extLst>
          </p:cNvPr>
          <p:cNvSpPr txBox="1"/>
          <p:nvPr/>
        </p:nvSpPr>
        <p:spPr>
          <a:xfrm>
            <a:off x="-125946" y="756721"/>
            <a:ext cx="1530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charset="0"/>
                <a:ea typeface="ＭＳ Ｐゴシック" charset="0"/>
              </a:rPr>
              <a:t>TTC-18048-B</a:t>
            </a: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12" name="Content Placeholder 4">
            <a:extLst>
              <a:ext uri="{FF2B5EF4-FFF2-40B4-BE49-F238E27FC236}">
                <a16:creationId xmlns:a16="http://schemas.microsoft.com/office/drawing/2014/main" id="{B16128C8-9948-45C2-90EF-99503FA3928D}"/>
              </a:ext>
            </a:extLst>
          </p:cNvPr>
          <p:cNvSpPr txBox="1">
            <a:spLocks/>
          </p:cNvSpPr>
          <p:nvPr/>
        </p:nvSpPr>
        <p:spPr bwMode="auto">
          <a:xfrm>
            <a:off x="719738" y="4596912"/>
            <a:ext cx="7410094" cy="1041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i="1" kern="1200">
                <a:solidFill>
                  <a:srgbClr val="FFFFFF"/>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0" b="1"/>
              <a:t>Questions?</a:t>
            </a:r>
          </a:p>
        </p:txBody>
      </p:sp>
    </p:spTree>
    <p:extLst>
      <p:ext uri="{BB962C8B-B14F-4D97-AF65-F5344CB8AC3E}">
        <p14:creationId xmlns:p14="http://schemas.microsoft.com/office/powerpoint/2010/main" val="198010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4AB-BE57-4535-A8B8-921CCBE7470B}"/>
              </a:ext>
            </a:extLst>
          </p:cNvPr>
          <p:cNvSpPr>
            <a:spLocks noGrp="1"/>
          </p:cNvSpPr>
          <p:nvPr>
            <p:ph type="title"/>
          </p:nvPr>
        </p:nvSpPr>
        <p:spPr>
          <a:xfrm>
            <a:off x="1211283" y="846137"/>
            <a:ext cx="7932717" cy="1695181"/>
          </a:xfrm>
        </p:spPr>
        <p:txBody>
          <a:bodyPr/>
          <a:lstStyle/>
          <a:p>
            <a:r>
              <a:rPr lang="en-US"/>
              <a:t>Why Does My City or County Have To Do One and Six Year Planning? </a:t>
            </a:r>
          </a:p>
        </p:txBody>
      </p:sp>
      <p:sp>
        <p:nvSpPr>
          <p:cNvPr id="3" name="Content Placeholder 2">
            <a:extLst>
              <a:ext uri="{FF2B5EF4-FFF2-40B4-BE49-F238E27FC236}">
                <a16:creationId xmlns:a16="http://schemas.microsoft.com/office/drawing/2014/main" id="{D744F6EE-9045-4D5F-A7B8-59830F9E60D7}"/>
              </a:ext>
            </a:extLst>
          </p:cNvPr>
          <p:cNvSpPr>
            <a:spLocks noGrp="1"/>
          </p:cNvSpPr>
          <p:nvPr>
            <p:ph idx="1"/>
          </p:nvPr>
        </p:nvSpPr>
        <p:spPr>
          <a:xfrm>
            <a:off x="1692288" y="2967434"/>
            <a:ext cx="7266562" cy="3206229"/>
          </a:xfrm>
        </p:spPr>
        <p:txBody>
          <a:bodyPr/>
          <a:lstStyle/>
          <a:p>
            <a:r>
              <a:rPr lang="en-US" sz="3600" i="1">
                <a:solidFill>
                  <a:srgbClr val="7030A0"/>
                </a:solidFill>
              </a:rPr>
              <a:t>Good Program Management Tool</a:t>
            </a:r>
          </a:p>
          <a:p>
            <a:r>
              <a:rPr lang="en-US" sz="3600" b="1" i="1">
                <a:solidFill>
                  <a:srgbClr val="7030A0"/>
                </a:solidFill>
              </a:rPr>
              <a:t>Transparency</a:t>
            </a:r>
            <a:r>
              <a:rPr lang="en-US" sz="3600" i="1">
                <a:solidFill>
                  <a:srgbClr val="7030A0"/>
                </a:solidFill>
              </a:rPr>
              <a:t>: disclosure to, and getting input from,  the public   </a:t>
            </a:r>
          </a:p>
          <a:p>
            <a:r>
              <a:rPr lang="en-US" sz="3600" i="1">
                <a:solidFill>
                  <a:srgbClr val="7030A0"/>
                </a:solidFill>
              </a:rPr>
              <a:t>It’s the law!  </a:t>
            </a:r>
            <a:r>
              <a:rPr lang="en-US" sz="3600" i="1">
                <a:solidFill>
                  <a:srgbClr val="7030A0"/>
                </a:solidFill>
                <a:hlinkClick r:id="rId3"/>
              </a:rPr>
              <a:t>§39-2115</a:t>
            </a:r>
            <a:r>
              <a:rPr lang="en-US" sz="3600" i="1">
                <a:solidFill>
                  <a:srgbClr val="7030A0"/>
                </a:solidFill>
              </a:rPr>
              <a:t>, </a:t>
            </a:r>
            <a:r>
              <a:rPr lang="en-US" sz="3600" i="1">
                <a:solidFill>
                  <a:srgbClr val="7030A0"/>
                </a:solidFill>
                <a:hlinkClick r:id="rId4"/>
              </a:rPr>
              <a:t>§39-2119</a:t>
            </a:r>
            <a:endParaRPr lang="en-US" sz="3600" i="1">
              <a:solidFill>
                <a:srgbClr val="7030A0"/>
              </a:solidFill>
            </a:endParaRPr>
          </a:p>
          <a:p>
            <a:pPr lvl="1"/>
            <a:r>
              <a:rPr lang="en-US" sz="3200" i="1">
                <a:solidFill>
                  <a:srgbClr val="7030A0"/>
                </a:solidFill>
              </a:rPr>
              <a:t>Penalized if not done</a:t>
            </a:r>
          </a:p>
        </p:txBody>
      </p:sp>
      <p:sp>
        <p:nvSpPr>
          <p:cNvPr id="4" name="TextBox 3">
            <a:extLst>
              <a:ext uri="{FF2B5EF4-FFF2-40B4-BE49-F238E27FC236}">
                <a16:creationId xmlns:a16="http://schemas.microsoft.com/office/drawing/2014/main" id="{F08CBA87-4773-44B5-ACB4-AF9BD2B61603}"/>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charset="0"/>
                <a:ea typeface="ＭＳ Ｐゴシック" charset="0"/>
              </a:rPr>
              <a:t>Why the Need to Do This?</a:t>
            </a:r>
          </a:p>
        </p:txBody>
      </p:sp>
    </p:spTree>
    <p:extLst>
      <p:ext uri="{BB962C8B-B14F-4D97-AF65-F5344CB8AC3E}">
        <p14:creationId xmlns:p14="http://schemas.microsoft.com/office/powerpoint/2010/main" val="40756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57B8-72B2-4449-A5D4-8983154F3212}"/>
              </a:ext>
            </a:extLst>
          </p:cNvPr>
          <p:cNvSpPr>
            <a:spLocks noGrp="1"/>
          </p:cNvSpPr>
          <p:nvPr>
            <p:ph type="title"/>
          </p:nvPr>
        </p:nvSpPr>
        <p:spPr/>
        <p:txBody>
          <a:bodyPr/>
          <a:lstStyle/>
          <a:p>
            <a:r>
              <a:rPr lang="en-US"/>
              <a:t>Why Transparency?</a:t>
            </a:r>
          </a:p>
        </p:txBody>
      </p:sp>
      <p:sp>
        <p:nvSpPr>
          <p:cNvPr id="3" name="Content Placeholder 2">
            <a:extLst>
              <a:ext uri="{FF2B5EF4-FFF2-40B4-BE49-F238E27FC236}">
                <a16:creationId xmlns:a16="http://schemas.microsoft.com/office/drawing/2014/main" id="{BAF053B7-92A3-48B9-BF66-09304D0BC962}"/>
              </a:ext>
            </a:extLst>
          </p:cNvPr>
          <p:cNvSpPr>
            <a:spLocks noGrp="1"/>
          </p:cNvSpPr>
          <p:nvPr>
            <p:ph idx="1"/>
          </p:nvPr>
        </p:nvSpPr>
        <p:spPr>
          <a:xfrm>
            <a:off x="1675120" y="2121427"/>
            <a:ext cx="7242112" cy="4004736"/>
          </a:xfrm>
        </p:spPr>
        <p:txBody>
          <a:bodyPr/>
          <a:lstStyle/>
          <a:p>
            <a:r>
              <a:rPr lang="en-US"/>
              <a:t>Trust in Government</a:t>
            </a:r>
          </a:p>
          <a:p>
            <a:r>
              <a:rPr lang="en-US"/>
              <a:t>Compare spending to accomplishments</a:t>
            </a:r>
          </a:p>
          <a:p>
            <a:r>
              <a:rPr lang="en-US"/>
              <a:t>Good management </a:t>
            </a:r>
          </a:p>
          <a:p>
            <a:r>
              <a:rPr lang="en-US"/>
              <a:t>Certify that the law has been followed</a:t>
            </a:r>
          </a:p>
          <a:p>
            <a:endParaRPr lang="en-US"/>
          </a:p>
        </p:txBody>
      </p:sp>
      <p:sp>
        <p:nvSpPr>
          <p:cNvPr id="4" name="TextBox 3">
            <a:extLst>
              <a:ext uri="{FF2B5EF4-FFF2-40B4-BE49-F238E27FC236}">
                <a16:creationId xmlns:a16="http://schemas.microsoft.com/office/drawing/2014/main" id="{82AF7D33-76B6-41E7-A238-A30D1374190E}"/>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charset="0"/>
                <a:ea typeface="ＭＳ Ｐゴシック" charset="0"/>
              </a:rPr>
              <a:t>Why?</a:t>
            </a:r>
          </a:p>
        </p:txBody>
      </p:sp>
    </p:spTree>
    <p:extLst>
      <p:ext uri="{BB962C8B-B14F-4D97-AF65-F5344CB8AC3E}">
        <p14:creationId xmlns:p14="http://schemas.microsoft.com/office/powerpoint/2010/main" val="398138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6C3-81BF-4CB6-B14C-9D8344F72F9D}"/>
              </a:ext>
            </a:extLst>
          </p:cNvPr>
          <p:cNvSpPr>
            <a:spLocks noGrp="1"/>
          </p:cNvSpPr>
          <p:nvPr>
            <p:ph type="title"/>
          </p:nvPr>
        </p:nvSpPr>
        <p:spPr>
          <a:xfrm>
            <a:off x="1507138" y="737163"/>
            <a:ext cx="7410093" cy="925382"/>
          </a:xfrm>
        </p:spPr>
        <p:txBody>
          <a:bodyPr/>
          <a:lstStyle/>
          <a:p>
            <a:r>
              <a:rPr lang="en-US"/>
              <a:t>Benefits of OneAndSix Planning</a:t>
            </a:r>
          </a:p>
        </p:txBody>
      </p:sp>
      <p:sp>
        <p:nvSpPr>
          <p:cNvPr id="3" name="Content Placeholder 2">
            <a:extLst>
              <a:ext uri="{FF2B5EF4-FFF2-40B4-BE49-F238E27FC236}">
                <a16:creationId xmlns:a16="http://schemas.microsoft.com/office/drawing/2014/main" id="{EF493030-086F-4C6B-BA14-6E97B43E9C07}"/>
              </a:ext>
            </a:extLst>
          </p:cNvPr>
          <p:cNvSpPr>
            <a:spLocks noGrp="1"/>
          </p:cNvSpPr>
          <p:nvPr>
            <p:ph idx="1"/>
          </p:nvPr>
        </p:nvSpPr>
        <p:spPr>
          <a:xfrm>
            <a:off x="1393753" y="1530161"/>
            <a:ext cx="7636861" cy="5224105"/>
          </a:xfrm>
        </p:spPr>
        <p:txBody>
          <a:bodyPr/>
          <a:lstStyle/>
          <a:p>
            <a:pPr marL="514350" indent="-514350">
              <a:buFont typeface="+mj-lt"/>
              <a:buAutoNum type="arabicPeriod"/>
            </a:pPr>
            <a:r>
              <a:rPr lang="en-US"/>
              <a:t>Applies public funds where most needed</a:t>
            </a:r>
          </a:p>
          <a:p>
            <a:pPr marL="514350" indent="-514350">
              <a:buFont typeface="+mj-lt"/>
              <a:buAutoNum type="arabicPeriod"/>
            </a:pPr>
            <a:r>
              <a:rPr lang="en-US"/>
              <a:t>Provides evidence of addressing safety issues</a:t>
            </a:r>
          </a:p>
          <a:p>
            <a:pPr marL="514350" indent="-514350">
              <a:buFont typeface="+mj-lt"/>
              <a:buAutoNum type="arabicPeriod"/>
            </a:pPr>
            <a:r>
              <a:rPr lang="en-US"/>
              <a:t>Is a means of measuring performance</a:t>
            </a:r>
          </a:p>
          <a:p>
            <a:pPr marL="514350" indent="-514350">
              <a:buFont typeface="+mj-lt"/>
              <a:buAutoNum type="arabicPeriod"/>
            </a:pPr>
            <a:r>
              <a:rPr lang="en-US"/>
              <a:t>Promotes cooperation with other political jurisdictions</a:t>
            </a:r>
          </a:p>
          <a:p>
            <a:pPr marL="914400" lvl="1" indent="-514350">
              <a:buFont typeface="Wingdings" panose="05000000000000000000" pitchFamily="2" charset="2"/>
              <a:buChar char="Ø"/>
            </a:pPr>
            <a:r>
              <a:rPr lang="en-US"/>
              <a:t>Taking advantage of opportunities such as partnering with neighboring jurisdictions, economic development, nearby asphalt plant available, etc.</a:t>
            </a:r>
          </a:p>
          <a:p>
            <a:endParaRPr lang="en-US"/>
          </a:p>
        </p:txBody>
      </p:sp>
      <p:sp>
        <p:nvSpPr>
          <p:cNvPr id="4" name="TextBox 3">
            <a:extLst>
              <a:ext uri="{FF2B5EF4-FFF2-40B4-BE49-F238E27FC236}">
                <a16:creationId xmlns:a16="http://schemas.microsoft.com/office/drawing/2014/main" id="{CDD1F4DA-0A9B-412D-847E-76B8650C750C}"/>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charset="0"/>
                <a:ea typeface="ＭＳ Ｐゴシック" charset="0"/>
              </a:rPr>
              <a:t>Benefits of OneAndSix</a:t>
            </a:r>
          </a:p>
        </p:txBody>
      </p:sp>
    </p:spTree>
    <p:extLst>
      <p:ext uri="{BB962C8B-B14F-4D97-AF65-F5344CB8AC3E}">
        <p14:creationId xmlns:p14="http://schemas.microsoft.com/office/powerpoint/2010/main" val="26784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4" name="Ink 63">
                <a:extLst>
                  <a:ext uri="{FF2B5EF4-FFF2-40B4-BE49-F238E27FC236}">
                    <a16:creationId xmlns:a16="http://schemas.microsoft.com/office/drawing/2014/main" id="{4D482981-28B5-4DE9-8770-9C45CD4D792A}"/>
                  </a:ext>
                </a:extLst>
              </p14:cNvPr>
              <p14:cNvContentPartPr/>
              <p14:nvPr/>
            </p14:nvContentPartPr>
            <p14:xfrm>
              <a:off x="3004051" y="1196200"/>
              <a:ext cx="1054440" cy="374400"/>
            </p14:xfrm>
          </p:contentPart>
        </mc:Choice>
        <mc:Fallback xmlns="">
          <p:pic>
            <p:nvPicPr>
              <p:cNvPr id="64" name="Ink 63">
                <a:extLst>
                  <a:ext uri="{FF2B5EF4-FFF2-40B4-BE49-F238E27FC236}">
                    <a16:creationId xmlns:a16="http://schemas.microsoft.com/office/drawing/2014/main" id="{4D482981-28B5-4DE9-8770-9C45CD4D792A}"/>
                  </a:ext>
                </a:extLst>
              </p:cNvPr>
              <p:cNvPicPr/>
              <p:nvPr/>
            </p:nvPicPr>
            <p:blipFill>
              <a:blip r:embed="rId4"/>
              <a:stretch>
                <a:fillRect/>
              </a:stretch>
            </p:blipFill>
            <p:spPr>
              <a:xfrm>
                <a:off x="2986051" y="1178200"/>
                <a:ext cx="1090080" cy="410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8" name="Ink 97">
                <a:extLst>
                  <a:ext uri="{FF2B5EF4-FFF2-40B4-BE49-F238E27FC236}">
                    <a16:creationId xmlns:a16="http://schemas.microsoft.com/office/drawing/2014/main" id="{07783F6B-E546-4DE4-A6FB-47FF978C497B}"/>
                  </a:ext>
                </a:extLst>
              </p14:cNvPr>
              <p14:cNvContentPartPr/>
              <p14:nvPr/>
            </p14:nvContentPartPr>
            <p14:xfrm>
              <a:off x="7300651" y="679240"/>
              <a:ext cx="360" cy="3240"/>
            </p14:xfrm>
          </p:contentPart>
        </mc:Choice>
        <mc:Fallback xmlns="">
          <p:pic>
            <p:nvPicPr>
              <p:cNvPr id="98" name="Ink 97">
                <a:extLst>
                  <a:ext uri="{FF2B5EF4-FFF2-40B4-BE49-F238E27FC236}">
                    <a16:creationId xmlns:a16="http://schemas.microsoft.com/office/drawing/2014/main" id="{07783F6B-E546-4DE4-A6FB-47FF978C497B}"/>
                  </a:ext>
                </a:extLst>
              </p:cNvPr>
              <p:cNvPicPr/>
              <p:nvPr/>
            </p:nvPicPr>
            <p:blipFill>
              <a:blip r:embed="rId6"/>
              <a:stretch>
                <a:fillRect/>
              </a:stretch>
            </p:blipFill>
            <p:spPr>
              <a:xfrm>
                <a:off x="7282651" y="571240"/>
                <a:ext cx="36000" cy="218880"/>
              </a:xfrm>
              <a:prstGeom prst="rect">
                <a:avLst/>
              </a:prstGeom>
            </p:spPr>
          </p:pic>
        </mc:Fallback>
      </mc:AlternateContent>
      <p:sp>
        <p:nvSpPr>
          <p:cNvPr id="245" name="TextBox 244">
            <a:extLst>
              <a:ext uri="{FF2B5EF4-FFF2-40B4-BE49-F238E27FC236}">
                <a16:creationId xmlns:a16="http://schemas.microsoft.com/office/drawing/2014/main" id="{D42BD50F-C02D-4B90-9189-47681D220880}"/>
              </a:ext>
            </a:extLst>
          </p:cNvPr>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ＭＳ Ｐゴシック" charset="0"/>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Calibri"/>
              <a:ea typeface="ＭＳ Ｐゴシック" charset="0"/>
            </a:endParaRPr>
          </a:p>
        </p:txBody>
      </p:sp>
      <mc:AlternateContent xmlns:mc="http://schemas.openxmlformats.org/markup-compatibility/2006" xmlns:p14="http://schemas.microsoft.com/office/powerpoint/2010/main">
        <mc:Choice Requires="p14">
          <p:contentPart p14:bwMode="auto" r:id="rId7">
            <p14:nvContentPartPr>
              <p14:cNvPr id="318" name="Ink 317">
                <a:extLst>
                  <a:ext uri="{FF2B5EF4-FFF2-40B4-BE49-F238E27FC236}">
                    <a16:creationId xmlns:a16="http://schemas.microsoft.com/office/drawing/2014/main" id="{8BFF1ECC-E7C5-4329-871D-2A5EB43DCA52}"/>
                  </a:ext>
                </a:extLst>
              </p14:cNvPr>
              <p14:cNvContentPartPr/>
              <p14:nvPr/>
            </p14:nvContentPartPr>
            <p14:xfrm>
              <a:off x="88580" y="76080"/>
              <a:ext cx="8871671" cy="6078400"/>
            </p14:xfrm>
          </p:contentPart>
        </mc:Choice>
        <mc:Fallback xmlns="">
          <p:pic>
            <p:nvPicPr>
              <p:cNvPr id="318" name="Ink 317">
                <a:extLst>
                  <a:ext uri="{FF2B5EF4-FFF2-40B4-BE49-F238E27FC236}">
                    <a16:creationId xmlns:a16="http://schemas.microsoft.com/office/drawing/2014/main" id="{8BFF1ECC-E7C5-4329-871D-2A5EB43DCA52}"/>
                  </a:ext>
                </a:extLst>
              </p:cNvPr>
              <p:cNvPicPr/>
              <p:nvPr/>
            </p:nvPicPr>
            <p:blipFill>
              <a:blip r:embed="rId8"/>
              <a:stretch>
                <a:fillRect/>
              </a:stretch>
            </p:blipFill>
            <p:spPr>
              <a:xfrm>
                <a:off x="70580" y="58081"/>
                <a:ext cx="8907310" cy="61140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BDBE0FA4-4F71-411C-8EB3-D5CBD6639D01}"/>
                  </a:ext>
                </a:extLst>
              </p14:cNvPr>
              <p14:cNvContentPartPr/>
              <p14:nvPr/>
            </p14:nvContentPartPr>
            <p14:xfrm>
              <a:off x="631186" y="3455089"/>
              <a:ext cx="3368520" cy="2488320"/>
            </p14:xfrm>
          </p:contentPart>
        </mc:Choice>
        <mc:Fallback xmlns="">
          <p:pic>
            <p:nvPicPr>
              <p:cNvPr id="5" name="Ink 4">
                <a:extLst>
                  <a:ext uri="{FF2B5EF4-FFF2-40B4-BE49-F238E27FC236}">
                    <a16:creationId xmlns:a16="http://schemas.microsoft.com/office/drawing/2014/main" id="{BDBE0FA4-4F71-411C-8EB3-D5CBD6639D01}"/>
                  </a:ext>
                </a:extLst>
              </p:cNvPr>
              <p:cNvPicPr/>
              <p:nvPr/>
            </p:nvPicPr>
            <p:blipFill>
              <a:blip r:embed="rId10"/>
              <a:stretch>
                <a:fillRect/>
              </a:stretch>
            </p:blipFill>
            <p:spPr>
              <a:xfrm>
                <a:off x="595186" y="3419094"/>
                <a:ext cx="3440160" cy="2559950"/>
              </a:xfrm>
              <a:prstGeom prst="rect">
                <a:avLst/>
              </a:prstGeom>
            </p:spPr>
          </p:pic>
        </mc:Fallback>
      </mc:AlternateContent>
    </p:spTree>
    <p:extLst>
      <p:ext uri="{BB962C8B-B14F-4D97-AF65-F5344CB8AC3E}">
        <p14:creationId xmlns:p14="http://schemas.microsoft.com/office/powerpoint/2010/main" val="390863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97031"/>
            <a:ext cx="91440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Black" pitchFamily="34" charset="0"/>
                <a:ea typeface="ＭＳ Ｐゴシック" charset="0"/>
                <a:cs typeface="+mn-cs"/>
              </a:rPr>
              <a:t>Selecting Projects - Considerations</a:t>
            </a:r>
          </a:p>
        </p:txBody>
      </p:sp>
      <p:sp>
        <p:nvSpPr>
          <p:cNvPr id="12" name="Rectangle 3"/>
          <p:cNvSpPr txBox="1">
            <a:spLocks noChangeArrowheads="1"/>
          </p:cNvSpPr>
          <p:nvPr/>
        </p:nvSpPr>
        <p:spPr>
          <a:xfrm>
            <a:off x="761117" y="879862"/>
            <a:ext cx="8298873" cy="5419965"/>
          </a:xfrm>
          <a:prstGeom prst="rect">
            <a:avLst/>
          </a:prstGeom>
        </p:spPr>
        <p:txBody>
          <a:bodyPr vert="horz" lIns="91440" tIns="45720" rIns="91440" bIns="45720" rtlCol="0">
            <a:normAutofit fontScale="92500" lnSpcReduction="20000"/>
          </a:bodyPr>
          <a:lstStyle/>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Previous One- and Six-Year Plan</a:t>
            </a: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Condition of assets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preservation</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Safety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crash history, trends, “hot” spots</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Traffic volumes – </a:t>
            </a: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trends, development/growth</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Hierarchy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classification, school routes, bus routes</a:t>
            </a: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  </a:t>
            </a: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Coordination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other works and projects</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Public demand – citizens, elected officials</a:t>
            </a:r>
          </a:p>
          <a:p>
            <a:pPr marL="514350" marR="0" lvl="0" indent="-514350" algn="l" defTabSz="457200" rtl="0" eaLnBrk="1" fontAlgn="base" latinLnBrk="0" hangingPunct="1">
              <a:lnSpc>
                <a:spcPct val="110000"/>
              </a:lnSpc>
              <a:spcBef>
                <a:spcPts val="0"/>
              </a:spcBef>
              <a:spcAft>
                <a:spcPts val="12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Cost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of works/projects; material availability</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600"/>
              </a:spcAft>
              <a:buClrTx/>
              <a:buSzTx/>
              <a:buFont typeface="+mj-lt"/>
              <a:buAutoNum type="alphaLcParenR"/>
              <a:tabLst/>
              <a:defRPr/>
            </a:pPr>
            <a:r>
              <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Funding availability – </a:t>
            </a:r>
            <a:r>
              <a:rPr kumimoji="0" lang="en-US" sz="26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inflation (YOE)</a:t>
            </a: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514350" marR="0" lvl="0" indent="-514350" algn="l" defTabSz="457200" rtl="0" eaLnBrk="1" fontAlgn="base" latinLnBrk="0" hangingPunct="1">
              <a:lnSpc>
                <a:spcPct val="110000"/>
              </a:lnSpc>
              <a:spcBef>
                <a:spcPts val="0"/>
              </a:spcBef>
              <a:spcAft>
                <a:spcPts val="600"/>
              </a:spcAft>
              <a:buClrTx/>
              <a:buSzTx/>
              <a:buFont typeface="+mj-lt"/>
              <a:buAutoNum type="alphaLcParenR"/>
              <a:tabLst/>
              <a:defRPr/>
            </a:pPr>
            <a:endParaRPr kumimoji="0" lang="en-US" sz="34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endParaRPr>
          </a:p>
          <a:p>
            <a:pPr marL="0" marR="0" lvl="0" indent="0" algn="ctr" defTabSz="457200" rtl="0" eaLnBrk="1" fontAlgn="auto" latinLnBrk="0" hangingPunct="1">
              <a:lnSpc>
                <a:spcPct val="90000"/>
              </a:lnSpc>
              <a:spcBef>
                <a:spcPct val="2000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ＭＳ Ｐゴシック" charset="0"/>
              <a:cs typeface="+mn-cs"/>
            </a:endParaRPr>
          </a:p>
        </p:txBody>
      </p:sp>
      <p:sp>
        <p:nvSpPr>
          <p:cNvPr id="13" name="TextBox 12"/>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783115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3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185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2640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3600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4030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5270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5930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930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930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3.xml><?xml version="1.0" encoding="utf-8"?>
<a:theme xmlns:a="http://schemas.openxmlformats.org/drawingml/2006/main" name="1_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TAP_2016B_1_new logo" id="{9CFF2B9C-9A27-4619-AD08-D0257D03BB73}" vid="{18459FEF-0C82-41F5-AC9C-C570F588A3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LTAP_2016B_1.potx</Template>
  <TotalTime>6</TotalTime>
  <Words>7111</Words>
  <Application>Microsoft Office PowerPoint</Application>
  <PresentationFormat>On-screen Show (4:3)</PresentationFormat>
  <Paragraphs>740</Paragraphs>
  <Slides>46</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-apple-system</vt:lpstr>
      <vt:lpstr>Arial</vt:lpstr>
      <vt:lpstr>Arial Black</vt:lpstr>
      <vt:lpstr>Calibri</vt:lpstr>
      <vt:lpstr>Montserrat</vt:lpstr>
      <vt:lpstr>Roboto Light</vt:lpstr>
      <vt:lpstr>Times New Roman</vt:lpstr>
      <vt:lpstr>Wingdings</vt:lpstr>
      <vt:lpstr>LTAP_2016B_1</vt:lpstr>
      <vt:lpstr>1_NDOT Theme - Standard Size</vt:lpstr>
      <vt:lpstr>1_LTAP_2016B_1</vt:lpstr>
      <vt:lpstr>Managing Nebraska’s Roads and Streets</vt:lpstr>
      <vt:lpstr>Managing Nebraska’s Roads and Streets</vt:lpstr>
      <vt:lpstr>PowerPoint Presentation</vt:lpstr>
      <vt:lpstr>One And Six Year Planning  Overall Purpose</vt:lpstr>
      <vt:lpstr>Why Does My City or County Have To Do One and Six Year Planning? </vt:lpstr>
      <vt:lpstr>Why Transparency?</vt:lpstr>
      <vt:lpstr>Benefits of OneAndSix Planning</vt:lpstr>
      <vt:lpstr>PowerPoint Presentation</vt:lpstr>
      <vt:lpstr>PowerPoint Presentation</vt:lpstr>
      <vt:lpstr>PowerPoint Presentation</vt:lpstr>
      <vt:lpstr>Example – NDOT’s Program</vt:lpstr>
      <vt:lpstr>PowerPoint Presentation</vt:lpstr>
      <vt:lpstr>Example – NDOT’s Program</vt:lpstr>
      <vt:lpstr>Example – NDOT’s Program</vt:lpstr>
      <vt:lpstr>Example – NDOT’s Program</vt:lpstr>
      <vt:lpstr>Example – NDOT’s Program</vt:lpstr>
      <vt:lpstr>PowerPoint Presentation</vt:lpstr>
      <vt:lpstr>PowerPoint Presentation</vt:lpstr>
      <vt:lpstr>Managing Nebraska’s Roads and Streets</vt:lpstr>
      <vt:lpstr>Managing Nebraska’s Roads and Streets</vt:lpstr>
      <vt:lpstr>PowerPoint Presentation</vt:lpstr>
      <vt:lpstr>Accounting</vt:lpstr>
      <vt:lpstr>Financial Management Systems Accounting and Retention County Roads/City Streets Projects</vt:lpstr>
      <vt:lpstr>Accounting Methods</vt:lpstr>
      <vt:lpstr>Cash Basis Method</vt:lpstr>
      <vt:lpstr>System of Internal Controls</vt:lpstr>
      <vt:lpstr>Segregation of Duties</vt:lpstr>
      <vt:lpstr>If Accounting System Is Incapable of Tracking Project Costs Then: </vt:lpstr>
      <vt:lpstr>Tracking Project Costs</vt:lpstr>
      <vt:lpstr>Annual Budget Report to:</vt:lpstr>
      <vt:lpstr>Annual Audit </vt:lpstr>
      <vt:lpstr>Independent Audits  Federal-aid Projects</vt:lpstr>
      <vt:lpstr>Financial Records Retention</vt:lpstr>
      <vt:lpstr>Consultants, Contractors and Vendors Costs and Invoices</vt:lpstr>
      <vt:lpstr>Payments</vt:lpstr>
      <vt:lpstr>PowerPoint Presentation</vt:lpstr>
      <vt:lpstr>PowerPoint Presentation</vt:lpstr>
      <vt:lpstr>PowerPoint Presentation</vt:lpstr>
      <vt:lpstr>PowerPoint Presentation</vt:lpstr>
      <vt:lpstr>Managing Nebraska’s Roads and Streets</vt:lpstr>
      <vt:lpstr>Managing Nebraska’s Roads and Streets</vt:lpstr>
      <vt:lpstr>PowerPoint Presentation</vt:lpstr>
      <vt:lpstr>PowerPoint Presentation</vt:lpstr>
      <vt:lpstr>PowerPoint Presentation</vt:lpstr>
      <vt:lpstr>PowerPoint Presentation</vt:lpstr>
      <vt:lpstr>Managing Nebraska’s Roads and Streets</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Reporting to NBCS</dc:title>
  <dc:creator>Megan Patent-Nygren</dc:creator>
  <cp:keywords>NBCS, Reporting, NDOT, LTAP, 428 NAC 3, 428NAC3, 428 NAC 4, 428NAC4</cp:keywords>
  <cp:lastModifiedBy>Hasterlo, Barbara</cp:lastModifiedBy>
  <cp:revision>2</cp:revision>
  <dcterms:created xsi:type="dcterms:W3CDTF">2015-01-13T15:43:54Z</dcterms:created>
  <dcterms:modified xsi:type="dcterms:W3CDTF">2023-08-28T20:34:09Z</dcterms:modified>
  <cp:category>Instruction</cp:category>
</cp:coreProperties>
</file>