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0B_C0D99FD3.xml" ContentType="application/vnd.ms-powerpoint.comments+xml"/>
  <Override PartName="/ppt/comments/modernComment_212_C6BDF03B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sldIdLst>
    <p:sldId id="653" r:id="rId5"/>
    <p:sldId id="552" r:id="rId6"/>
    <p:sldId id="553" r:id="rId7"/>
    <p:sldId id="554" r:id="rId8"/>
    <p:sldId id="555" r:id="rId9"/>
    <p:sldId id="645" r:id="rId10"/>
    <p:sldId id="521" r:id="rId11"/>
    <p:sldId id="256" r:id="rId12"/>
    <p:sldId id="257" r:id="rId13"/>
    <p:sldId id="258" r:id="rId14"/>
    <p:sldId id="556" r:id="rId15"/>
    <p:sldId id="523" r:id="rId16"/>
    <p:sldId id="524" r:id="rId17"/>
    <p:sldId id="525" r:id="rId18"/>
    <p:sldId id="526" r:id="rId19"/>
    <p:sldId id="557" r:id="rId20"/>
    <p:sldId id="280" r:id="rId21"/>
    <p:sldId id="281" r:id="rId22"/>
    <p:sldId id="282" r:id="rId23"/>
    <p:sldId id="558" r:id="rId24"/>
    <p:sldId id="651" r:id="rId25"/>
    <p:sldId id="652" r:id="rId26"/>
    <p:sldId id="647" r:id="rId27"/>
    <p:sldId id="530" r:id="rId28"/>
    <p:sldId id="531" r:id="rId29"/>
    <p:sldId id="532" r:id="rId30"/>
    <p:sldId id="533" r:id="rId31"/>
    <p:sldId id="559" r:id="rId32"/>
    <p:sldId id="537" r:id="rId33"/>
    <p:sldId id="538" r:id="rId34"/>
    <p:sldId id="539" r:id="rId35"/>
    <p:sldId id="560" r:id="rId36"/>
    <p:sldId id="540" r:id="rId37"/>
    <p:sldId id="541" r:id="rId38"/>
    <p:sldId id="542" r:id="rId39"/>
    <p:sldId id="561" r:id="rId40"/>
    <p:sldId id="546" r:id="rId41"/>
    <p:sldId id="547" r:id="rId42"/>
    <p:sldId id="548" r:id="rId43"/>
    <p:sldId id="549" r:id="rId44"/>
    <p:sldId id="550" r:id="rId45"/>
    <p:sldId id="551" r:id="rId46"/>
    <p:sldId id="562" r:id="rId47"/>
    <p:sldId id="650" r:id="rId48"/>
    <p:sldId id="649" r:id="rId49"/>
    <p:sldId id="648" r:id="rId50"/>
    <p:sldId id="635" r:id="rId51"/>
    <p:sldId id="636" r:id="rId52"/>
    <p:sldId id="646" r:id="rId53"/>
    <p:sldId id="613" r:id="rId54"/>
    <p:sldId id="614" r:id="rId55"/>
    <p:sldId id="639" r:id="rId5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E6CD22-1E0A-921C-749E-9694F9AF5177}" name="Guerra, Natalie" initials="NG" userId="S::NGUERRA@hdrinc.com::d016be08-c20a-4b3f-bff0-acf46da2f429" providerId="AD"/>
  <p188:author id="{8BA9E344-2452-FF2C-E56B-98EBF8D74190}" name="Brandt, Amanda" initials="AB" userId="S::ABRANDT@hdrinc.com::98bd635c-9231-4513-970e-fec45e3d6331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E506D-8F5D-AAD1-CF4E-312A9A9CE8CA}" v="4" dt="2025-10-30T20:46:18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rra, Natalie" userId="S::nguerra@hdrinc.com::d016be08-c20a-4b3f-bff0-acf46da2f429" providerId="AD" clId="Web-{ECE38EE0-3396-069B-0DC7-BCA5ED07352E}"/>
    <pc:docChg chg="modSld">
      <pc:chgData name="Guerra, Natalie" userId="S::nguerra@hdrinc.com::d016be08-c20a-4b3f-bff0-acf46da2f429" providerId="AD" clId="Web-{ECE38EE0-3396-069B-0DC7-BCA5ED07352E}" dt="2025-10-23T16:47:50.094" v="425" actId="20577"/>
      <pc:docMkLst>
        <pc:docMk/>
      </pc:docMkLst>
      <pc:sldChg chg="addSp modSp">
        <pc:chgData name="Guerra, Natalie" userId="S::nguerra@hdrinc.com::d016be08-c20a-4b3f-bff0-acf46da2f429" providerId="AD" clId="Web-{ECE38EE0-3396-069B-0DC7-BCA5ED07352E}" dt="2025-10-23T16:43:22.593" v="138" actId="20577"/>
        <pc:sldMkLst>
          <pc:docMk/>
          <pc:sldMk cId="1489312022" sldId="282"/>
        </pc:sldMkLst>
        <pc:spChg chg="mod">
          <ac:chgData name="Guerra, Natalie" userId="S::nguerra@hdrinc.com::d016be08-c20a-4b3f-bff0-acf46da2f429" providerId="AD" clId="Web-{ECE38EE0-3396-069B-0DC7-BCA5ED07352E}" dt="2025-10-23T16:42:16.687" v="110" actId="20577"/>
          <ac:spMkLst>
            <pc:docMk/>
            <pc:sldMk cId="1489312022" sldId="282"/>
            <ac:spMk id="3" creationId="{7C6D15B5-45DA-6FBC-E989-698BCA4164A2}"/>
          </ac:spMkLst>
        </pc:spChg>
        <pc:spChg chg="add mod">
          <ac:chgData name="Guerra, Natalie" userId="S::nguerra@hdrinc.com::d016be08-c20a-4b3f-bff0-acf46da2f429" providerId="AD" clId="Web-{ECE38EE0-3396-069B-0DC7-BCA5ED07352E}" dt="2025-10-23T16:43:22.593" v="138" actId="20577"/>
          <ac:spMkLst>
            <pc:docMk/>
            <pc:sldMk cId="1489312022" sldId="282"/>
            <ac:spMk id="5" creationId="{353AF4DA-41E4-E6D2-E565-0C566371968C}"/>
          </ac:spMkLst>
        </pc:spChg>
      </pc:sldChg>
      <pc:sldChg chg="modSp">
        <pc:chgData name="Guerra, Natalie" userId="S::nguerra@hdrinc.com::d016be08-c20a-4b3f-bff0-acf46da2f429" providerId="AD" clId="Web-{ECE38EE0-3396-069B-0DC7-BCA5ED07352E}" dt="2025-10-23T16:46:11.859" v="295" actId="20577"/>
        <pc:sldMkLst>
          <pc:docMk/>
          <pc:sldMk cId="161676287" sldId="548"/>
        </pc:sldMkLst>
        <pc:spChg chg="mod">
          <ac:chgData name="Guerra, Natalie" userId="S::nguerra@hdrinc.com::d016be08-c20a-4b3f-bff0-acf46da2f429" providerId="AD" clId="Web-{ECE38EE0-3396-069B-0DC7-BCA5ED07352E}" dt="2025-10-23T16:46:11.859" v="295" actId="20577"/>
          <ac:spMkLst>
            <pc:docMk/>
            <pc:sldMk cId="161676287" sldId="548"/>
            <ac:spMk id="3" creationId="{B56513E7-5EA0-9D1C-D229-5D995B7336FC}"/>
          </ac:spMkLst>
        </pc:spChg>
      </pc:sldChg>
      <pc:sldChg chg="addSp modSp">
        <pc:chgData name="Guerra, Natalie" userId="S::nguerra@hdrinc.com::d016be08-c20a-4b3f-bff0-acf46da2f429" providerId="AD" clId="Web-{ECE38EE0-3396-069B-0DC7-BCA5ED07352E}" dt="2025-10-23T16:47:50.094" v="425" actId="20577"/>
        <pc:sldMkLst>
          <pc:docMk/>
          <pc:sldMk cId="2044664366" sldId="551"/>
        </pc:sldMkLst>
        <pc:spChg chg="add mod">
          <ac:chgData name="Guerra, Natalie" userId="S::nguerra@hdrinc.com::d016be08-c20a-4b3f-bff0-acf46da2f429" providerId="AD" clId="Web-{ECE38EE0-3396-069B-0DC7-BCA5ED07352E}" dt="2025-10-23T16:47:50.094" v="425" actId="20577"/>
          <ac:spMkLst>
            <pc:docMk/>
            <pc:sldMk cId="2044664366" sldId="551"/>
            <ac:spMk id="5" creationId="{07DB99B4-80EF-B412-2A7D-0487A7B806F9}"/>
          </ac:spMkLst>
        </pc:spChg>
      </pc:sldChg>
      <pc:sldChg chg="addSp modSp">
        <pc:chgData name="Guerra, Natalie" userId="S::nguerra@hdrinc.com::d016be08-c20a-4b3f-bff0-acf46da2f429" providerId="AD" clId="Web-{ECE38EE0-3396-069B-0DC7-BCA5ED07352E}" dt="2025-10-23T16:44:46.937" v="265" actId="1076"/>
        <pc:sldMkLst>
          <pc:docMk/>
          <pc:sldMk cId="532664033" sldId="647"/>
        </pc:sldMkLst>
        <pc:spChg chg="mod">
          <ac:chgData name="Guerra, Natalie" userId="S::nguerra@hdrinc.com::d016be08-c20a-4b3f-bff0-acf46da2f429" providerId="AD" clId="Web-{ECE38EE0-3396-069B-0DC7-BCA5ED07352E}" dt="2025-10-23T16:43:51.077" v="142" actId="20577"/>
          <ac:spMkLst>
            <pc:docMk/>
            <pc:sldMk cId="532664033" sldId="647"/>
            <ac:spMk id="3" creationId="{6E074447-14EA-4DA6-3392-A91811C9BAF0}"/>
          </ac:spMkLst>
        </pc:spChg>
        <pc:spChg chg="add mod">
          <ac:chgData name="Guerra, Natalie" userId="S::nguerra@hdrinc.com::d016be08-c20a-4b3f-bff0-acf46da2f429" providerId="AD" clId="Web-{ECE38EE0-3396-069B-0DC7-BCA5ED07352E}" dt="2025-10-23T16:44:46.937" v="265" actId="1076"/>
          <ac:spMkLst>
            <pc:docMk/>
            <pc:sldMk cId="532664033" sldId="647"/>
            <ac:spMk id="5" creationId="{F88778D5-20C6-DF25-0014-7180FC7BA7C4}"/>
          </ac:spMkLst>
        </pc:spChg>
      </pc:sldChg>
      <pc:sldChg chg="addSp delSp modSp modCm">
        <pc:chgData name="Guerra, Natalie" userId="S::nguerra@hdrinc.com::d016be08-c20a-4b3f-bff0-acf46da2f429" providerId="AD" clId="Web-{ECE38EE0-3396-069B-0DC7-BCA5ED07352E}" dt="2025-10-23T16:40:10.546" v="103" actId="20577"/>
        <pc:sldMkLst>
          <pc:docMk/>
          <pc:sldMk cId="3581079577" sldId="648"/>
        </pc:sldMkLst>
        <pc:spChg chg="mod">
          <ac:chgData name="Guerra, Natalie" userId="S::nguerra@hdrinc.com::d016be08-c20a-4b3f-bff0-acf46da2f429" providerId="AD" clId="Web-{ECE38EE0-3396-069B-0DC7-BCA5ED07352E}" dt="2025-10-23T16:39:03.233" v="44" actId="20577"/>
          <ac:spMkLst>
            <pc:docMk/>
            <pc:sldMk cId="3581079577" sldId="648"/>
            <ac:spMk id="3" creationId="{A7364F62-3705-8B6B-45F9-3C64C1325C4A}"/>
          </ac:spMkLst>
        </pc:spChg>
        <pc:spChg chg="add mod">
          <ac:chgData name="Guerra, Natalie" userId="S::nguerra@hdrinc.com::d016be08-c20a-4b3f-bff0-acf46da2f429" providerId="AD" clId="Web-{ECE38EE0-3396-069B-0DC7-BCA5ED07352E}" dt="2025-10-23T16:40:10.546" v="103" actId="20577"/>
          <ac:spMkLst>
            <pc:docMk/>
            <pc:sldMk cId="3581079577" sldId="648"/>
            <ac:spMk id="8" creationId="{2C02CAF2-6247-8748-7CF0-93D085137B6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rra, Natalie" userId="S::nguerra@hdrinc.com::d016be08-c20a-4b3f-bff0-acf46da2f429" providerId="AD" clId="Web-{ECE38EE0-3396-069B-0DC7-BCA5ED07352E}" dt="2025-10-23T16:39:05.827" v="45" actId="20577"/>
              <pc2:cmMkLst xmlns:pc2="http://schemas.microsoft.com/office/powerpoint/2019/9/main/command">
                <pc:docMk/>
                <pc:sldMk cId="3581079577" sldId="648"/>
                <pc2:cmMk id="{EAEC6CCA-8C24-40D7-A922-DCCDFADF0A99}"/>
              </pc2:cmMkLst>
            </pc226:cmChg>
          </p:ext>
        </pc:extLst>
      </pc:sldChg>
      <pc:sldChg chg="modSp modCm">
        <pc:chgData name="Guerra, Natalie" userId="S::nguerra@hdrinc.com::d016be08-c20a-4b3f-bff0-acf46da2f429" providerId="AD" clId="Web-{ECE38EE0-3396-069B-0DC7-BCA5ED07352E}" dt="2025-10-23T16:38:17.108" v="13" actId="20577"/>
        <pc:sldMkLst>
          <pc:docMk/>
          <pc:sldMk cId="17399979" sldId="649"/>
        </pc:sldMkLst>
        <pc:spChg chg="mod">
          <ac:chgData name="Guerra, Natalie" userId="S::nguerra@hdrinc.com::d016be08-c20a-4b3f-bff0-acf46da2f429" providerId="AD" clId="Web-{ECE38EE0-3396-069B-0DC7-BCA5ED07352E}" dt="2025-10-23T16:38:17.108" v="13" actId="20577"/>
          <ac:spMkLst>
            <pc:docMk/>
            <pc:sldMk cId="17399979" sldId="649"/>
            <ac:spMk id="3" creationId="{F1171AFC-D131-7973-351A-C1FC372FA8B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rra, Natalie" userId="S::nguerra@hdrinc.com::d016be08-c20a-4b3f-bff0-acf46da2f429" providerId="AD" clId="Web-{ECE38EE0-3396-069B-0DC7-BCA5ED07352E}" dt="2025-10-23T16:38:10.014" v="12" actId="20577"/>
              <pc2:cmMkLst xmlns:pc2="http://schemas.microsoft.com/office/powerpoint/2019/9/main/command">
                <pc:docMk/>
                <pc:sldMk cId="17399979" sldId="649"/>
                <pc2:cmMk id="{0AED5F86-087E-4C10-A5B0-682CEE789254}"/>
              </pc2:cmMkLst>
            </pc226:cmChg>
          </p:ext>
        </pc:extLst>
      </pc:sldChg>
      <pc:sldChg chg="modSp">
        <pc:chgData name="Guerra, Natalie" userId="S::nguerra@hdrinc.com::d016be08-c20a-4b3f-bff0-acf46da2f429" providerId="AD" clId="Web-{ECE38EE0-3396-069B-0DC7-BCA5ED07352E}" dt="2025-10-23T16:43:46.687" v="140" actId="20577"/>
        <pc:sldMkLst>
          <pc:docMk/>
          <pc:sldMk cId="1634870983" sldId="652"/>
        </pc:sldMkLst>
        <pc:spChg chg="mod">
          <ac:chgData name="Guerra, Natalie" userId="S::nguerra@hdrinc.com::d016be08-c20a-4b3f-bff0-acf46da2f429" providerId="AD" clId="Web-{ECE38EE0-3396-069B-0DC7-BCA5ED07352E}" dt="2025-10-23T16:43:46.687" v="140" actId="20577"/>
          <ac:spMkLst>
            <pc:docMk/>
            <pc:sldMk cId="1634870983" sldId="652"/>
            <ac:spMk id="3" creationId="{C263B8F5-E0EA-AAEB-0566-0C9AF78AD51C}"/>
          </ac:spMkLst>
        </pc:spChg>
      </pc:sldChg>
    </pc:docChg>
  </pc:docChgLst>
  <pc:docChgLst>
    <pc:chgData name="Guerra, Natalie" userId="S::nguerra@hdrinc.com::d016be08-c20a-4b3f-bff0-acf46da2f429" providerId="AD" clId="Web-{C15BE149-C8C1-F837-E58B-39DF8EF532B8}"/>
    <pc:docChg chg="modSld">
      <pc:chgData name="Guerra, Natalie" userId="S::nguerra@hdrinc.com::d016be08-c20a-4b3f-bff0-acf46da2f429" providerId="AD" clId="Web-{C15BE149-C8C1-F837-E58B-39DF8EF532B8}" dt="2025-10-17T18:24:26.838" v="23" actId="20577"/>
      <pc:docMkLst>
        <pc:docMk/>
      </pc:docMkLst>
      <pc:sldChg chg="modSp modCm">
        <pc:chgData name="Guerra, Natalie" userId="S::nguerra@hdrinc.com::d016be08-c20a-4b3f-bff0-acf46da2f429" providerId="AD" clId="Web-{C15BE149-C8C1-F837-E58B-39DF8EF532B8}" dt="2025-10-17T18:24:26.838" v="23" actId="20577"/>
        <pc:sldMkLst>
          <pc:docMk/>
          <pc:sldMk cId="1621278937" sldId="651"/>
        </pc:sldMkLst>
        <pc:spChg chg="mod">
          <ac:chgData name="Guerra, Natalie" userId="S::nguerra@hdrinc.com::d016be08-c20a-4b3f-bff0-acf46da2f429" providerId="AD" clId="Web-{C15BE149-C8C1-F837-E58B-39DF8EF532B8}" dt="2025-10-17T18:24:26.838" v="23" actId="20577"/>
          <ac:spMkLst>
            <pc:docMk/>
            <pc:sldMk cId="1621278937" sldId="651"/>
            <ac:spMk id="3" creationId="{FA576B17-E8B5-4DAC-00F4-22F0066D725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rra, Natalie" userId="S::nguerra@hdrinc.com::d016be08-c20a-4b3f-bff0-acf46da2f429" providerId="AD" clId="Web-{C15BE149-C8C1-F837-E58B-39DF8EF532B8}" dt="2025-10-17T18:24:20.323" v="21" actId="20577"/>
              <pc2:cmMkLst xmlns:pc2="http://schemas.microsoft.com/office/powerpoint/2019/9/main/command">
                <pc:docMk/>
                <pc:sldMk cId="1621278937" sldId="651"/>
                <pc2:cmMk id="{3791DA35-2F5F-4F57-8422-DE5678CEA9DA}"/>
              </pc2:cmMkLst>
            </pc226:cmChg>
          </p:ext>
        </pc:extLst>
      </pc:sldChg>
    </pc:docChg>
  </pc:docChgLst>
  <pc:docChgLst>
    <pc:chgData name="Brandt, Amanda" userId="98bd635c-9231-4513-970e-fec45e3d6331" providerId="ADAL" clId="{4BFABEB9-946D-4E49-90DE-56540DBE3A68}"/>
    <pc:docChg chg="modSld">
      <pc:chgData name="Brandt, Amanda" userId="98bd635c-9231-4513-970e-fec45e3d6331" providerId="ADAL" clId="{4BFABEB9-946D-4E49-90DE-56540DBE3A68}" dt="2025-10-17T19:16:58.172" v="0" actId="20577"/>
      <pc:docMkLst>
        <pc:docMk/>
      </pc:docMkLst>
      <pc:sldChg chg="modSp mod modCm">
        <pc:chgData name="Brandt, Amanda" userId="98bd635c-9231-4513-970e-fec45e3d6331" providerId="ADAL" clId="{4BFABEB9-946D-4E49-90DE-56540DBE3A68}" dt="2025-10-17T19:16:58.172" v="0" actId="20577"/>
        <pc:sldMkLst>
          <pc:docMk/>
          <pc:sldMk cId="532664033" sldId="647"/>
        </pc:sldMkLst>
        <pc:spChg chg="mod">
          <ac:chgData name="Brandt, Amanda" userId="98bd635c-9231-4513-970e-fec45e3d6331" providerId="ADAL" clId="{4BFABEB9-946D-4E49-90DE-56540DBE3A68}" dt="2025-10-17T19:16:58.172" v="0" actId="20577"/>
          <ac:spMkLst>
            <pc:docMk/>
            <pc:sldMk cId="532664033" sldId="647"/>
            <ac:spMk id="3" creationId="{6E074447-14EA-4DA6-3392-A91811C9BA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andt, Amanda" userId="98bd635c-9231-4513-970e-fec45e3d6331" providerId="ADAL" clId="{4BFABEB9-946D-4E49-90DE-56540DBE3A68}" dt="2025-10-17T19:16:58.172" v="0" actId="20577"/>
              <pc2:cmMkLst xmlns:pc2="http://schemas.microsoft.com/office/powerpoint/2019/9/main/command">
                <pc:docMk/>
                <pc:sldMk cId="532664033" sldId="647"/>
                <pc2:cmMk id="{358216A6-6FE9-4F1A-87D3-24319951A0BC}"/>
              </pc2:cmMkLst>
            </pc226:cmChg>
          </p:ext>
        </pc:extLst>
      </pc:sldChg>
    </pc:docChg>
  </pc:docChgLst>
  <pc:docChgLst>
    <pc:chgData name="Guerra, Natalie" userId="S::nguerra@hdrinc.com::d016be08-c20a-4b3f-bff0-acf46da2f429" providerId="AD" clId="Web-{B3CE506D-8F5D-AAD1-CF4E-312A9A9CE8CA}"/>
    <pc:docChg chg="addSld delSld modSld">
      <pc:chgData name="Guerra, Natalie" userId="S::nguerra@hdrinc.com::d016be08-c20a-4b3f-bff0-acf46da2f429" providerId="AD" clId="Web-{B3CE506D-8F5D-AAD1-CF4E-312A9A9CE8CA}" dt="2025-10-30T20:46:18.085" v="2"/>
      <pc:docMkLst>
        <pc:docMk/>
      </pc:docMkLst>
      <pc:sldChg chg="del">
        <pc:chgData name="Guerra, Natalie" userId="S::nguerra@hdrinc.com::d016be08-c20a-4b3f-bff0-acf46da2f429" providerId="AD" clId="Web-{B3CE506D-8F5D-AAD1-CF4E-312A9A9CE8CA}" dt="2025-10-30T20:46:18.085" v="2"/>
        <pc:sldMkLst>
          <pc:docMk/>
          <pc:sldMk cId="1440009277" sldId="516"/>
        </pc:sldMkLst>
      </pc:sldChg>
      <pc:sldChg chg="modSp add">
        <pc:chgData name="Guerra, Natalie" userId="S::nguerra@hdrinc.com::d016be08-c20a-4b3f-bff0-acf46da2f429" providerId="AD" clId="Web-{B3CE506D-8F5D-AAD1-CF4E-312A9A9CE8CA}" dt="2025-10-30T20:46:14.226" v="1" actId="20577"/>
        <pc:sldMkLst>
          <pc:docMk/>
          <pc:sldMk cId="2435714193" sldId="653"/>
        </pc:sldMkLst>
        <pc:spChg chg="mod">
          <ac:chgData name="Guerra, Natalie" userId="S::nguerra@hdrinc.com::d016be08-c20a-4b3f-bff0-acf46da2f429" providerId="AD" clId="Web-{B3CE506D-8F5D-AAD1-CF4E-312A9A9CE8CA}" dt="2025-10-30T20:46:14.226" v="1" actId="20577"/>
          <ac:spMkLst>
            <pc:docMk/>
            <pc:sldMk cId="2435714193" sldId="653"/>
            <ac:spMk id="3" creationId="{C3E327D2-CD95-4A9F-9E4F-5946A3A96B74}"/>
          </ac:spMkLst>
        </pc:spChg>
      </pc:sldChg>
    </pc:docChg>
  </pc:docChgLst>
  <pc:docChgLst>
    <pc:chgData name="George, Liz" userId="b3ae9edb-80b2-4cf2-912c-90b2a5a66338" providerId="ADAL" clId="{2AEDED3B-F20E-438F-8947-67DCD0583C51}"/>
    <pc:docChg chg="addSld delSld modSld">
      <pc:chgData name="George, Liz" userId="b3ae9edb-80b2-4cf2-912c-90b2a5a66338" providerId="ADAL" clId="{2AEDED3B-F20E-438F-8947-67DCD0583C51}" dt="2025-10-24T18:54:46.917" v="2" actId="14826"/>
      <pc:docMkLst>
        <pc:docMk/>
      </pc:docMkLst>
      <pc:sldChg chg="add">
        <pc:chgData name="George, Liz" userId="b3ae9edb-80b2-4cf2-912c-90b2a5a66338" providerId="ADAL" clId="{2AEDED3B-F20E-438F-8947-67DCD0583C51}" dt="2025-10-24T18:39:38.242" v="0"/>
        <pc:sldMkLst>
          <pc:docMk/>
          <pc:sldMk cId="470390954" sldId="614"/>
        </pc:sldMkLst>
      </pc:sldChg>
      <pc:sldChg chg="modSp mod">
        <pc:chgData name="George, Liz" userId="b3ae9edb-80b2-4cf2-912c-90b2a5a66338" providerId="ADAL" clId="{2AEDED3B-F20E-438F-8947-67DCD0583C51}" dt="2025-10-24T18:54:46.917" v="2" actId="14826"/>
        <pc:sldMkLst>
          <pc:docMk/>
          <pc:sldMk cId="657831237" sldId="646"/>
        </pc:sldMkLst>
        <pc:picChg chg="mod">
          <ac:chgData name="George, Liz" userId="b3ae9edb-80b2-4cf2-912c-90b2a5a66338" providerId="ADAL" clId="{2AEDED3B-F20E-438F-8947-67DCD0583C51}" dt="2025-10-24T18:54:46.917" v="2" actId="14826"/>
          <ac:picMkLst>
            <pc:docMk/>
            <pc:sldMk cId="657831237" sldId="646"/>
            <ac:picMk id="6" creationId="{472E171D-8916-57C1-6007-1A31CF5D2681}"/>
          </ac:picMkLst>
        </pc:picChg>
      </pc:sldChg>
    </pc:docChg>
  </pc:docChgLst>
</pc:chgInfo>
</file>

<file path=ppt/comments/modernComment_20B_C0D99F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C8AECB-57A9-4BE6-8E58-5E1416397830}" authorId="{D6E6CD22-1E0A-921C-749E-9694F9AF5177}" created="2025-10-13T20:55:41.9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35487699" sldId="523"/>
      <ac:spMk id="5" creationId="{8024D2A5-A125-4E88-82DF-C85D97EB7346}"/>
      <ac:txMk cp="45" len="3">
        <ac:context len="61" hash="1414901097"/>
      </ac:txMk>
    </ac:txMkLst>
    <p188:pos x="6692669" y="313041"/>
    <p188:txBody>
      <a:bodyPr/>
      <a:lstStyle/>
      <a:p>
        <a:r>
          <a:rPr lang="en-US"/>
          <a:t>Question about let vs construction per client</a:t>
        </a:r>
      </a:p>
    </p188:txBody>
  </p188:cm>
</p188:cmLst>
</file>

<file path=ppt/comments/modernComment_212_C6BDF0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36FA4A-0713-4E75-A94E-A771CB3E5892}" authorId="{D6E6CD22-1E0A-921C-749E-9694F9AF5177}" created="2025-10-13T20:52:05.5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34336571" sldId="530"/>
      <ac:spMk id="5" creationId="{8024D2A5-A125-4E88-82DF-C85D97EB7346}"/>
      <ac:txMk cp="45" len="3">
        <ac:context len="61" hash="1414901130"/>
      </ac:txMk>
    </ac:txMkLst>
    <p188:pos x="6674735" y="301512"/>
    <p188:txBody>
      <a:bodyPr/>
      <a:lstStyle/>
      <a:p>
        <a:r>
          <a:rPr lang="en-US"/>
          <a:t>Question about let vs construction per client comment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B_C0D99FD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12_C6BDF03B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</a:rPr>
              <a:t>Utility program</a:t>
            </a:r>
            <a:endParaRPr lang="en-US" cap="all" dirty="0"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Black"/>
                <a:cs typeface="Arial"/>
              </a:rPr>
              <a:t>District 6 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4357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2F1D-61B9-E893-F44A-F2413297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Cozad Viaduct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STP-21-2(116) Control No: 61635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87BBE-DD28-47AB-74A4-9F7674B5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8F587-F790-715C-1EE9-F341CEAB9C2D}"/>
              </a:ext>
            </a:extLst>
          </p:cNvPr>
          <p:cNvSpPr txBox="1"/>
          <p:nvPr/>
        </p:nvSpPr>
        <p:spPr>
          <a:xfrm>
            <a:off x="6097524" y="2013404"/>
            <a:ext cx="6094476" cy="31536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Cozad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Cozad Telephone Company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Cogent Communications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 </a:t>
            </a:r>
          </a:p>
        </p:txBody>
      </p:sp>
    </p:spTree>
    <p:extLst>
      <p:ext uri="{BB962C8B-B14F-4D97-AF65-F5344CB8AC3E}">
        <p14:creationId xmlns:p14="http://schemas.microsoft.com/office/powerpoint/2010/main" val="376771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7DC5F-8887-F36C-4E26-A3AF43BC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A5E2C26A-69E9-CA69-8552-E6D35ADA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6" r="-87"/>
          <a:stretch>
            <a:fillRect/>
          </a:stretch>
        </p:blipFill>
        <p:spPr>
          <a:xfrm>
            <a:off x="2755" y="2827"/>
            <a:ext cx="12186499" cy="685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10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6599-DDE9-3A9E-988E-7EAD4E0E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Halsey Spur Bridge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STP-FL-S86B(102) Control No: 61472</a:t>
            </a:r>
            <a:endParaRPr lang="en-US" sz="2400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6DDC4-B01A-2E4C-4A94-43D80F394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</p:spTree>
    <p:extLst>
      <p:ext uri="{BB962C8B-B14F-4D97-AF65-F5344CB8AC3E}">
        <p14:creationId xmlns:p14="http://schemas.microsoft.com/office/powerpoint/2010/main" val="375799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48EC-6A2A-5C5B-2380-2D76A2BA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Halsey Spur Bridge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STP-FL-S86B(102) Control No: 61472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05D96-0597-50E6-FE38-F60905F0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Award Pending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3/23/2026- 10/24/2026</a:t>
            </a:r>
          </a:p>
        </p:txBody>
      </p:sp>
    </p:spTree>
    <p:extLst>
      <p:ext uri="{BB962C8B-B14F-4D97-AF65-F5344CB8AC3E}">
        <p14:creationId xmlns:p14="http://schemas.microsoft.com/office/powerpoint/2010/main" val="126298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9C14-06FF-1E5B-8869-CFE67FE1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Halsey Spur Bridge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STP-FL-S86B(102) Control No: 61472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D4651-7098-2F5A-9560-0FDD25CD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No 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5ED4E-E940-CC61-654C-01F55A6AE1B6}"/>
              </a:ext>
            </a:extLst>
          </p:cNvPr>
          <p:cNvSpPr txBox="1"/>
          <p:nvPr/>
        </p:nvSpPr>
        <p:spPr>
          <a:xfrm>
            <a:off x="6097524" y="2013404"/>
            <a:ext cx="6094476" cy="127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Consolidated Telephone Company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Custer Public Power District</a:t>
            </a:r>
          </a:p>
        </p:txBody>
      </p:sp>
    </p:spTree>
    <p:extLst>
      <p:ext uri="{BB962C8B-B14F-4D97-AF65-F5344CB8AC3E}">
        <p14:creationId xmlns:p14="http://schemas.microsoft.com/office/powerpoint/2010/main" val="228071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ECA2E-1E74-1BA6-ADC1-62AD2BC95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road&#10;&#10;AI-generated content may be incorrect.">
            <a:extLst>
              <a:ext uri="{FF2B5EF4-FFF2-40B4-BE49-F238E27FC236}">
                <a16:creationId xmlns:a16="http://schemas.microsoft.com/office/drawing/2014/main" id="{1CC38D8B-A320-ECBC-8911-6676F05D6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 b="284"/>
          <a:stretch>
            <a:fillRect/>
          </a:stretch>
        </p:blipFill>
        <p:spPr>
          <a:xfrm>
            <a:off x="2755" y="2826"/>
            <a:ext cx="12186499" cy="6852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79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88FF-4E90-C714-FC1B-B5435E58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Tryon South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STP-97-3(107) Control No: 61633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5FBE5-FFFA-F15F-BE6E-64E224DE8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10.86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267761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0748-388D-C62F-2BEA-608F1A52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Tryon South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STP-97-3(107) Control No: 61633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4E9A-4CC1-7AB1-4482-DBD0E093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6/22/2026 - 11/21/2026</a:t>
            </a:r>
          </a:p>
        </p:txBody>
      </p:sp>
    </p:spTree>
    <p:extLst>
      <p:ext uri="{BB962C8B-B14F-4D97-AF65-F5344CB8AC3E}">
        <p14:creationId xmlns:p14="http://schemas.microsoft.com/office/powerpoint/2010/main" val="263817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C931-D180-D565-2AB3-B42F41C8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Tryon South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STP-97-3(107) Control No: 61633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D15B5-45DA-6FBC-E989-698BCA416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Locates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L="0" marR="0" lvl="0" indent="0" rtl="0">
              <a:buNone/>
            </a:pPr>
            <a:endParaRPr lang="en-US" b="0" i="0" u="none" strike="noStrike" kern="100" baseline="0" dirty="0">
              <a:solidFill>
                <a:srgbClr val="4D4D4F"/>
              </a:solidFill>
            </a:endParaRP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AF4DA-41E4-E6D2-E565-0C566371968C}"/>
              </a:ext>
            </a:extLst>
          </p:cNvPr>
          <p:cNvSpPr txBox="1"/>
          <p:nvPr/>
        </p:nvSpPr>
        <p:spPr>
          <a:xfrm>
            <a:off x="6097524" y="2013404"/>
            <a:ext cx="6094476" cy="12731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Custer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Great Plains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8931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91D46-0003-BD61-8837-49E0E8B5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land with different colored lines&#10;&#10;AI-generated content may be incorrect.">
            <a:extLst>
              <a:ext uri="{FF2B5EF4-FFF2-40B4-BE49-F238E27FC236}">
                <a16:creationId xmlns:a16="http://schemas.microsoft.com/office/drawing/2014/main" id="{6F9B0250-E43D-F9FE-E956-80D262C10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6" r="-87" b="142"/>
          <a:stretch>
            <a:fillRect/>
          </a:stretch>
        </p:blipFill>
        <p:spPr>
          <a:xfrm>
            <a:off x="2755" y="2826"/>
            <a:ext cx="12186500" cy="6852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44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94A20-EA56-9BC1-9F68-5A6F5E80E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C519-BD4B-E645-06B0-92CECE20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NORTH PLATTE I-80 WIM SCALE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dirty="0">
                <a:solidFill>
                  <a:srgbClr val="00485F"/>
                </a:solidFill>
              </a:rPr>
              <a:t>ITS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-MISC-80-4(1042) Control No: 61764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76B17-E8B5-4DAC-00F4-22F0066D7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Status: Preparing for Bid</a:t>
            </a:r>
            <a:endParaRPr lang="en-US" kern="100" dirty="0">
              <a:solidFill>
                <a:srgbClr val="4D4D4F"/>
              </a:solidFill>
            </a:endParaRPr>
          </a:p>
          <a:p>
            <a:pPr marR="0" lvl="0" rtl="0"/>
            <a:r>
              <a:rPr lang="en-US" kern="100" dirty="0">
                <a:solidFill>
                  <a:srgbClr val="4D4D4F"/>
                </a:solidFill>
              </a:rPr>
              <a:t>Right-of-way: </a:t>
            </a:r>
          </a:p>
          <a:p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4/1/2026 - 7/30/2026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7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51021-2F24-CDB8-42D6-9E27AD13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2483-4112-80FD-375C-D297C2DC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NORTH PLATTE I-80 WIM SCALE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dirty="0">
                <a:solidFill>
                  <a:srgbClr val="00485F"/>
                </a:solidFill>
              </a:rPr>
              <a:t>ITS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-MISC-80-4(1042) Control No: 61764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3B8F5-E0EA-AAEB-0566-0C9AF78AD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kern="100" dirty="0">
                <a:solidFill>
                  <a:srgbClr val="4D4D4F"/>
                </a:solidFill>
              </a:rPr>
              <a:t>Project Length: 1.73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 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Replace Scale</a:t>
            </a:r>
            <a:endParaRPr lang="en-US" kern="100" dirty="0">
              <a:solidFill>
                <a:srgbClr val="4D4D4F"/>
              </a:solidFill>
            </a:endParaRPr>
          </a:p>
          <a:p>
            <a:pPr lvl="1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Interstate ITS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7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D95B7-98F5-90AB-2B28-6E97095F6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DD22-F7A7-7588-8884-F84D8BA8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NORTH PLATTE I-80 WIM SCALE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dirty="0">
                <a:solidFill>
                  <a:srgbClr val="00485F"/>
                </a:solidFill>
              </a:rPr>
              <a:t>ITS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-MISC-80-4(1042) Control No: 61764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74447-14EA-4DA6-3392-A91811C9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Interstate ITS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Replace 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Scale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778D5-20C6-DF25-0014-7180FC7BA7C4}"/>
              </a:ext>
            </a:extLst>
          </p:cNvPr>
          <p:cNvSpPr txBox="1"/>
          <p:nvPr/>
        </p:nvSpPr>
        <p:spPr>
          <a:xfrm>
            <a:off x="6620825" y="2013404"/>
            <a:ext cx="6094476" cy="319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AT&amp;T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Central Nebraska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Charter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City of North Platte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Dawson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Lumen</a:t>
            </a:r>
          </a:p>
        </p:txBody>
      </p:sp>
    </p:spTree>
    <p:extLst>
      <p:ext uri="{BB962C8B-B14F-4D97-AF65-F5344CB8AC3E}">
        <p14:creationId xmlns:p14="http://schemas.microsoft.com/office/powerpoint/2010/main" val="532664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33343365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63BA-1946-F545-64CC-F127CDE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Lexington South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STP-283-2(108) Control No: 61733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9800C-EE46-26FF-ACDD-82148DE7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2.23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</p:txBody>
      </p:sp>
    </p:spTree>
    <p:extLst>
      <p:ext uri="{BB962C8B-B14F-4D97-AF65-F5344CB8AC3E}">
        <p14:creationId xmlns:p14="http://schemas.microsoft.com/office/powerpoint/2010/main" val="3613379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CE41-0BA8-0DE5-1CCF-B628583D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Lexington South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STP-283-2(108) Control No: 61733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E581-CCBA-DA8C-428B-D82043CA6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269764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E1EE-D040-A2F6-F4E6-290E86D6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Lexington South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STP-283-2(108) Control No: 61733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6EEAB-4779-209E-7FFF-2F373A6DC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1D404-794D-5C0B-6F33-EBBA347E7827}"/>
              </a:ext>
            </a:extLst>
          </p:cNvPr>
          <p:cNvSpPr txBox="1"/>
          <p:nvPr/>
        </p:nvSpPr>
        <p:spPr>
          <a:xfrm>
            <a:off x="6097524" y="2013404"/>
            <a:ext cx="6094476" cy="38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Lexington – Public Works &amp; Electric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Dawson County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Tyson Foods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Fiber Networks</a:t>
            </a:r>
          </a:p>
        </p:txBody>
      </p:sp>
    </p:spTree>
    <p:extLst>
      <p:ext uri="{BB962C8B-B14F-4D97-AF65-F5344CB8AC3E}">
        <p14:creationId xmlns:p14="http://schemas.microsoft.com/office/powerpoint/2010/main" val="3698391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5503-862A-586C-960B-FD107EE66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atellite view of a farm land&#10;&#10;AI-generated content may be incorrect.">
            <a:extLst>
              <a:ext uri="{FF2B5EF4-FFF2-40B4-BE49-F238E27FC236}">
                <a16:creationId xmlns:a16="http://schemas.microsoft.com/office/drawing/2014/main" id="{F39C48B6-E947-2C2E-6AAD-1DDF3817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3" y="2826"/>
            <a:ext cx="12192728" cy="68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4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B916-04FE-03A8-0287-20F0A67B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Leota – 1st St (NB), North Platte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NH-83-2(129) Control No: 61360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D5EA0-41BC-CA07-11B2-68731EE6D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1.07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</p:txBody>
      </p:sp>
    </p:spTree>
    <p:extLst>
      <p:ext uri="{BB962C8B-B14F-4D97-AF65-F5344CB8AC3E}">
        <p14:creationId xmlns:p14="http://schemas.microsoft.com/office/powerpoint/2010/main" val="2609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Before we begin, let’s have a brief safety moment.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In-Person Attendees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Exits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Tornado Shelter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Caller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AED Location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3933-85D5-3933-8137-BC0B3213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Leota – 1st St (NB), North Platte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NH-83-2(129) Control No: 61360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9B7F9-8CE3-1839-9E06-6243BCC2C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4/5/2027 - 11/18/2028</a:t>
            </a:r>
          </a:p>
        </p:txBody>
      </p:sp>
    </p:spTree>
    <p:extLst>
      <p:ext uri="{BB962C8B-B14F-4D97-AF65-F5344CB8AC3E}">
        <p14:creationId xmlns:p14="http://schemas.microsoft.com/office/powerpoint/2010/main" val="352373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5D94-6A86-DA97-03FB-4B785CBE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Leota – 1st St (NB), North Platte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NH-83-2(129) Control No: 61360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B908-7311-05D5-6A35-3DE0738D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Urban Reconstruction</a:t>
            </a:r>
          </a:p>
          <a:p>
            <a:pPr lvl="1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Storm Sewer</a:t>
            </a:r>
          </a:p>
          <a:p>
            <a:pPr lvl="1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Electrical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Traffic Signals</a:t>
            </a:r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16BDD-3DCF-606D-45C8-ED20354B6C88}"/>
              </a:ext>
            </a:extLst>
          </p:cNvPr>
          <p:cNvSpPr txBox="1"/>
          <p:nvPr/>
        </p:nvSpPr>
        <p:spPr>
          <a:xfrm>
            <a:off x="6096000" y="2013404"/>
            <a:ext cx="6094476" cy="36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North Platte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Regional Medical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 Platte Public School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Northwestern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 </a:t>
            </a:r>
          </a:p>
        </p:txBody>
      </p:sp>
    </p:spTree>
    <p:extLst>
      <p:ext uri="{BB962C8B-B14F-4D97-AF65-F5344CB8AC3E}">
        <p14:creationId xmlns:p14="http://schemas.microsoft.com/office/powerpoint/2010/main" val="1584449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9848F-52F2-9CBE-E1FD-557DA680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atellite view of a city&#10;&#10;AI-generated content may be incorrect.">
            <a:extLst>
              <a:ext uri="{FF2B5EF4-FFF2-40B4-BE49-F238E27FC236}">
                <a16:creationId xmlns:a16="http://schemas.microsoft.com/office/drawing/2014/main" id="{2A60EC24-ECF1-FEE0-2BA9-69599FFE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/>
          <a:stretch>
            <a:fillRect/>
          </a:stretch>
        </p:blipFill>
        <p:spPr>
          <a:xfrm>
            <a:off x="2755" y="2826"/>
            <a:ext cx="12186499" cy="68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560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D79-8533-9A63-C327-FA84B9D2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Maxwell South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STP-S56A(107) Control No: 61648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3D8C3-30E4-E046-6AF9-B3BB1AD0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2.10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</p:txBody>
      </p:sp>
    </p:spTree>
    <p:extLst>
      <p:ext uri="{BB962C8B-B14F-4D97-AF65-F5344CB8AC3E}">
        <p14:creationId xmlns:p14="http://schemas.microsoft.com/office/powerpoint/2010/main" val="348605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568C-9560-7F18-601B-0363B09A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Maxwell South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STP-S56A(107) Control No: 61648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19B01-BD93-2E73-35DF-E861C4DE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4/1/2027 - 11/4/2028</a:t>
            </a:r>
          </a:p>
        </p:txBody>
      </p:sp>
    </p:spTree>
    <p:extLst>
      <p:ext uri="{BB962C8B-B14F-4D97-AF65-F5344CB8AC3E}">
        <p14:creationId xmlns:p14="http://schemas.microsoft.com/office/powerpoint/2010/main" val="1127149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514C-CB68-2429-4EDA-388E7704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Maxwell South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STP-S56A(107) Control No: 61648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E51DF-964E-4F4D-99B8-6699C41F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D9B89-5396-F523-8D1F-665582D93236}"/>
              </a:ext>
            </a:extLst>
          </p:cNvPr>
          <p:cNvSpPr txBox="1"/>
          <p:nvPr/>
        </p:nvSpPr>
        <p:spPr>
          <a:xfrm>
            <a:off x="6096000" y="2013404"/>
            <a:ext cx="3724656" cy="3311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Maxwell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Consolidated Telecommunications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Dawson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44D1B-8C0F-D143-4A6F-5FE007C97ABB}"/>
              </a:ext>
            </a:extLst>
          </p:cNvPr>
          <p:cNvSpPr txBox="1"/>
          <p:nvPr/>
        </p:nvSpPr>
        <p:spPr>
          <a:xfrm>
            <a:off x="9164574" y="2308612"/>
            <a:ext cx="2868930" cy="32193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Department of Water, Energy, and Environment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OPTK Networks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Pinpoint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 Communications</a:t>
            </a:r>
            <a:endParaRPr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T-Mobile/Sprint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Verizon</a:t>
            </a:r>
            <a:endParaRPr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Viaero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Fiber</a:t>
            </a:r>
            <a:endParaRPr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177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F5046-ABBB-9EAB-61FD-8BB386A3F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land with roads and roads&#10;&#10;AI-generated content may be incorrect.">
            <a:extLst>
              <a:ext uri="{FF2B5EF4-FFF2-40B4-BE49-F238E27FC236}">
                <a16:creationId xmlns:a16="http://schemas.microsoft.com/office/drawing/2014/main" id="{3EF81B18-E5FB-D63A-80EB-9B9DFD350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4" r="-87" b="-362"/>
          <a:stretch>
            <a:fillRect/>
          </a:stretch>
        </p:blipFill>
        <p:spPr>
          <a:xfrm>
            <a:off x="2755" y="2826"/>
            <a:ext cx="12269125" cy="6921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967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1B3A-63A3-A734-6CD2-941F4527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D6 Fiber Connectivity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ITS-NH-83-2(145) Control No: 61767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2B88B-72C6-8E86-6E7E-AFCAE165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3.05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</p:txBody>
      </p:sp>
    </p:spTree>
    <p:extLst>
      <p:ext uri="{BB962C8B-B14F-4D97-AF65-F5344CB8AC3E}">
        <p14:creationId xmlns:p14="http://schemas.microsoft.com/office/powerpoint/2010/main" val="2330520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A13D-971F-E966-84D8-F3BDDF87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D6 Fiber Connectivity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ITS-NH-83-2(145) Control No: 61767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6B00A-FCF3-3867-DCD7-35F2CCCC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3090616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8DF0-7796-A387-21C0-44A19ECA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D6 Fiber Connectivity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ITS-NH-83-2(145) Control No: 61767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513E7-5EA0-9D1C-D229-5D995B733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Anticipated Utilities Impact: </a:t>
            </a:r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 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lvl="1"/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Fiber and Conduit Installation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9491B-0A88-3E93-7509-E075239BE000}"/>
              </a:ext>
            </a:extLst>
          </p:cNvPr>
          <p:cNvSpPr txBox="1"/>
          <p:nvPr/>
        </p:nvSpPr>
        <p:spPr>
          <a:xfrm>
            <a:off x="6096000" y="2013404"/>
            <a:ext cx="6094476" cy="3816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North Platte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Regional Medical Center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 Platte Public School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Northwestern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Panhandle Geotech &amp; Environmental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Big Springs</a:t>
            </a:r>
          </a:p>
        </p:txBody>
      </p:sp>
    </p:spTree>
    <p:extLst>
      <p:ext uri="{BB962C8B-B14F-4D97-AF65-F5344CB8AC3E}">
        <p14:creationId xmlns:p14="http://schemas.microsoft.com/office/powerpoint/2010/main" val="16167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A4FA-FD29-D2E1-6B45-73F7A89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Berwyn - Ansley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NH-STP-2-3(130) Control No: 61703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705D5-4E76-99BD-0C07-B34F02F7F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8.51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Pavement Repairs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52599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C8FB-AB55-9A0C-002D-C1065BA7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Berwyn - Ansley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NH-STP-2-3(130) Control No: 61703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E5481-D3D5-5146-DE16-1A6888B1B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3/1/2027 - 10/31/2027</a:t>
            </a:r>
          </a:p>
        </p:txBody>
      </p:sp>
    </p:spTree>
    <p:extLst>
      <p:ext uri="{BB962C8B-B14F-4D97-AF65-F5344CB8AC3E}">
        <p14:creationId xmlns:p14="http://schemas.microsoft.com/office/powerpoint/2010/main" val="306608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70B1-A6D5-6838-30CC-F33E5EF9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Berwyn - Ansley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NH-STP-2-3(130) Control No: 61703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BE30D-B372-9F99-80AC-3E86DDF67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Utilities Workshop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B99B4-80EF-B412-2A7D-0487A7B806F9}"/>
              </a:ext>
            </a:extLst>
          </p:cNvPr>
          <p:cNvSpPr txBox="1"/>
          <p:nvPr/>
        </p:nvSpPr>
        <p:spPr>
          <a:xfrm>
            <a:off x="6518313" y="2013404"/>
            <a:ext cx="6094476" cy="3255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  <a:endParaRPr lang="en-US" sz="2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Black Hills Energy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Custer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Hamilton Telecommunications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Lumen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Tallgrass Energy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err="1">
                <a:solidFill>
                  <a:srgbClr val="4D4D4F"/>
                </a:solidFill>
                <a:latin typeface="Arial"/>
                <a:cs typeface="Arial"/>
              </a:rPr>
              <a:t>Viaero</a:t>
            </a: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 Fiber Network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Village of Ansley</a:t>
            </a:r>
            <a:endParaRPr lang="en-US" sz="24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4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DA256-90A0-6316-DD2C-AD2F59BB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a rural area&#10;&#10;AI-generated content may be incorrect.">
            <a:extLst>
              <a:ext uri="{FF2B5EF4-FFF2-40B4-BE49-F238E27FC236}">
                <a16:creationId xmlns:a16="http://schemas.microsoft.com/office/drawing/2014/main" id="{9DBE2059-F355-E073-123E-4FEF39F20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/>
          <a:stretch>
            <a:fillRect/>
          </a:stretch>
        </p:blipFill>
        <p:spPr>
          <a:xfrm>
            <a:off x="2754" y="2825"/>
            <a:ext cx="12279772" cy="685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092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E3548-E155-1AB1-6512-824E9EF1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D12A-8911-51C4-1828-AE7D7B9D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TRYON WEST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STP-92-2(111) Control No: 61613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E1D74-68EF-36A0-E978-94E964E17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kern="100" dirty="0">
                <a:solidFill>
                  <a:srgbClr val="4D4D4F"/>
                </a:solidFill>
              </a:rPr>
              <a:t>Project Length: 13.2</a:t>
            </a:r>
          </a:p>
          <a:p>
            <a:pPr lvl="0"/>
            <a:r>
              <a:rPr lang="en-US" kern="100" dirty="0">
                <a:solidFill>
                  <a:srgbClr val="4D4D4F"/>
                </a:solidFill>
              </a:rPr>
              <a:t>Scope of Work: 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Asphalt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Shouldering 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Grading</a:t>
            </a:r>
          </a:p>
        </p:txBody>
      </p:sp>
    </p:spTree>
    <p:extLst>
      <p:ext uri="{BB962C8B-B14F-4D97-AF65-F5344CB8AC3E}">
        <p14:creationId xmlns:p14="http://schemas.microsoft.com/office/powerpoint/2010/main" val="2491944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D55A4-4181-D205-E80D-C31263DE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8CC9-C39A-038C-9EF4-24ADED0F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TRYON WEST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STP-92-2(111) Control No: 61613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71AFC-D131-7973-351A-C1FC372FA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Status:</a:t>
            </a:r>
          </a:p>
          <a:p>
            <a:pPr lvl="0"/>
            <a:r>
              <a:rPr lang="en-US" kern="100" dirty="0">
                <a:solidFill>
                  <a:srgbClr val="4D4D4F"/>
                </a:solidFill>
              </a:rPr>
              <a:t>Right-of-way: In Progress</a:t>
            </a:r>
          </a:p>
          <a:p>
            <a:r>
              <a:rPr lang="en-US" kern="100" dirty="0">
                <a:solidFill>
                  <a:srgbClr val="4D4D4F"/>
                </a:solidFill>
                <a:latin typeface="Arial"/>
                <a:cs typeface="Arial"/>
              </a:rPr>
              <a:t>Construction Timing: 4/10/2027 - 9/25/2027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CB897-2667-36F2-21FA-EF11E74E8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9B92-54F6-701B-9ACC-332A880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TRYON WEST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STP-92-2(111) Control No: 61613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64F62-3705-8B6B-45F9-3C64C13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6283287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Anticipated Utilities Impact: </a:t>
            </a:r>
            <a:endParaRPr lang="en-US" dirty="0"/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Asphalt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Shouldering</a:t>
            </a:r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Grading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r>
              <a:rPr lang="en-US" kern="100" dirty="0">
                <a:solidFill>
                  <a:srgbClr val="4D4D4F"/>
                </a:solidFill>
              </a:rPr>
              <a:t>Additional Information: </a:t>
            </a:r>
            <a:endParaRPr lang="en-US" kern="100" dirty="0">
              <a:solidFill>
                <a:srgbClr val="44546A"/>
              </a:solidFill>
            </a:endParaRP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Special Provisions Required </a:t>
            </a:r>
            <a:endParaRPr lang="en-US" kern="100">
              <a:solidFill>
                <a:srgbClr val="44546A"/>
              </a:solidFill>
            </a:endParaRPr>
          </a:p>
          <a:p>
            <a:endParaRPr lang="en-US" kern="100" dirty="0">
              <a:solidFill>
                <a:srgbClr val="44546A"/>
              </a:solidFill>
            </a:endParaRPr>
          </a:p>
          <a:p>
            <a:pPr marR="0" lv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2CAF2-6247-8748-7CF0-93D085137B66}"/>
              </a:ext>
            </a:extLst>
          </p:cNvPr>
          <p:cNvSpPr txBox="1"/>
          <p:nvPr/>
        </p:nvSpPr>
        <p:spPr>
          <a:xfrm>
            <a:off x="6096000" y="2013404"/>
            <a:ext cx="6094476" cy="12731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  <a:endParaRPr lang="en-US" sz="2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Great Plains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Custer Public Power District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79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 your district’s utility coordinator!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3B61B-B03A-4AA2-AC14-67FFCB42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4" y="2692860"/>
            <a:ext cx="6623868" cy="3022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E171D-8916-57C1-6007-1A31CF5D2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r="761"/>
          <a:stretch/>
        </p:blipFill>
        <p:spPr>
          <a:xfrm>
            <a:off x="7462068" y="2338715"/>
            <a:ext cx="4372663" cy="32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3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your phone’s camera to scan this QR code or use our paper survey. </a:t>
            </a:r>
          </a:p>
        </p:txBody>
      </p:sp>
      <p:pic>
        <p:nvPicPr>
          <p:cNvPr id="1026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A1D3247-5629-5386-AFB3-B291906F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73" y="2696548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NDOT.info/utility for more information on: </a:t>
            </a:r>
          </a:p>
          <a:p>
            <a:r>
              <a:rPr lang="en-US" dirty="0"/>
              <a:t>Utility accommodation</a:t>
            </a:r>
          </a:p>
          <a:p>
            <a:r>
              <a:rPr lang="en-US" dirty="0"/>
              <a:t>Permitting </a:t>
            </a:r>
          </a:p>
          <a:p>
            <a:r>
              <a:rPr lang="en-US" dirty="0"/>
              <a:t>Coordination</a:t>
            </a:r>
          </a:p>
          <a:p>
            <a:r>
              <a:rPr lang="en-US" dirty="0"/>
              <a:t>Project information</a:t>
            </a:r>
          </a:p>
          <a:p>
            <a:r>
              <a:rPr lang="en-US" dirty="0"/>
              <a:t>Reimbursements</a:t>
            </a:r>
          </a:p>
          <a:p>
            <a:r>
              <a:rPr lang="en-US" dirty="0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0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NDOT rolled out a new utility accommodation policy in 2024.</a:t>
            </a:r>
          </a:p>
          <a:p>
            <a:r>
              <a:rPr lang="en-US" dirty="0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Cy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projects will likely not be completed in 2025</a:t>
            </a:r>
          </a:p>
        </p:txBody>
      </p:sp>
    </p:spTree>
    <p:extLst>
      <p:ext uri="{BB962C8B-B14F-4D97-AF65-F5344CB8AC3E}">
        <p14:creationId xmlns:p14="http://schemas.microsoft.com/office/powerpoint/2010/main" val="310525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12EF-E35F-31DA-0241-42BFD022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Cozad Viaduct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STP-21-2(116) Control No: 61635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710C9-0480-844F-1956-9F78C5D5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13.83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115135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6231-6F17-9D3F-BF02-86A20CBB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Cozad Viaduct (MS)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STP-21-2(116) Control No: 61635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64BBF-1DB1-49BD-1D23-35A02F7ED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Construction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4/7/2025 - 12/13/2025</a:t>
            </a:r>
          </a:p>
        </p:txBody>
      </p:sp>
    </p:spTree>
    <p:extLst>
      <p:ext uri="{BB962C8B-B14F-4D97-AF65-F5344CB8AC3E}">
        <p14:creationId xmlns:p14="http://schemas.microsoft.com/office/powerpoint/2010/main" val="39005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5DFB0-527B-4D4E-8B83-0E8B106CC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4BD14E-BA5F-4ED4-8E30-D0C9BBD7EECD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98be67be-a8fd-424a-a601-9d9a8ecd4880"/>
  </ds:schemaRefs>
</ds:datastoreItem>
</file>

<file path=customXml/itemProps3.xml><?xml version="1.0" encoding="utf-8"?>
<ds:datastoreItem xmlns:ds="http://schemas.openxmlformats.org/officeDocument/2006/customXml" ds:itemID="{6D5F2C6D-D972-4775-8057-ADE7420FB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67be-a8fd-424a-a601-9d9a8ecd4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TotalTime>560</TotalTime>
  <Words>1434</Words>
  <Application>Microsoft Office PowerPoint</Application>
  <PresentationFormat>Widescreen</PresentationFormat>
  <Paragraphs>309</Paragraphs>
  <Slides>52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Outstanding Cy 2025</vt:lpstr>
      <vt:lpstr>Cozad Viaduct (MS)  Project Number: STP-21-2(116) Control No: 61635</vt:lpstr>
      <vt:lpstr>Cozad Viaduct (MS)  Project Number: STP-21-2(116) Control No: 61635</vt:lpstr>
      <vt:lpstr>Cozad Viaduct (MS)  Project Number: STP-21-2(116) Control No: 61635</vt:lpstr>
      <vt:lpstr>PowerPoint Presentation</vt:lpstr>
      <vt:lpstr>Cy 2026</vt:lpstr>
      <vt:lpstr>Halsey Spur Bridge  Project Number: STP-FL-S86B(102) Control No: 61472</vt:lpstr>
      <vt:lpstr>Halsey Spur Bridge  Project Number: STP-FL-S86B(102) Control No: 61472</vt:lpstr>
      <vt:lpstr>Halsey Spur Bridge  Project Number: STP-FL-S86B(102) Control No: 61472</vt:lpstr>
      <vt:lpstr>PowerPoint Presentation</vt:lpstr>
      <vt:lpstr>Tryon South  Project Number: STP-97-3(107) Control No: 61633</vt:lpstr>
      <vt:lpstr>Tryon South  Project Number: STP-97-3(107) Control No: 61633</vt:lpstr>
      <vt:lpstr>Tryon South  Project Number: STP-97-3(107) Control No: 61633</vt:lpstr>
      <vt:lpstr>PowerPoint Presentation</vt:lpstr>
      <vt:lpstr>NORTH PLATTE I-80 WIM SCALE Project Number: ITS-MISC-80-4(1042) Control No: 61764</vt:lpstr>
      <vt:lpstr>NORTH PLATTE I-80 WIM SCALE Project Number: ITS-MISC-80-4(1042) Control No: 61764</vt:lpstr>
      <vt:lpstr>NORTH PLATTE I-80 WIM SCALE Project Number: ITS-MISC-80-4(1042) Control No: 61764</vt:lpstr>
      <vt:lpstr>Cy 2027</vt:lpstr>
      <vt:lpstr>In Lexington South  Project Number: STP-283-2(108) Control No: 61733</vt:lpstr>
      <vt:lpstr>In Lexington South  Project Number: STP-283-2(108) Control No: 61733</vt:lpstr>
      <vt:lpstr>In Lexington South  Project Number: STP-283-2(108) Control No: 61733</vt:lpstr>
      <vt:lpstr>PowerPoint Presentation</vt:lpstr>
      <vt:lpstr>Leota – 1st St (NB), North Platte  Project Number: NH-83-2(129) Control No: 61360</vt:lpstr>
      <vt:lpstr>Leota – 1st St (NB), North Platte  Project Number: NH-83-2(129) Control No: 61360</vt:lpstr>
      <vt:lpstr>Leota – 1st St (NB), North Platte  Project Number: NH-83-2(129) Control No: 61360</vt:lpstr>
      <vt:lpstr>PowerPoint Presentation</vt:lpstr>
      <vt:lpstr>Maxwell South  Project Number: STP-S56A(107) Control No: 61648</vt:lpstr>
      <vt:lpstr>Maxwell South  Project Number: STP-S56A(107) Control No: 61648</vt:lpstr>
      <vt:lpstr>Maxwell South  Project Number: STP-S56A(107) Control No: 61648</vt:lpstr>
      <vt:lpstr>PowerPoint Presentation</vt:lpstr>
      <vt:lpstr>D6 Fiber Connectivity  Project Number: ITS-NH-83-2(145) Control No: 61767</vt:lpstr>
      <vt:lpstr>D6 Fiber Connectivity  Project Number: ITS-NH-83-2(145) Control No: 61767</vt:lpstr>
      <vt:lpstr>D6 Fiber Connectivity  Project Number: ITS-NH-83-2(145) Control No: 61767</vt:lpstr>
      <vt:lpstr>Berwyn - Ansley  Project Number: NH-STP-2-3(130) Control No: 61703</vt:lpstr>
      <vt:lpstr>Berwyn - Ansley  Project Number: NH-STP-2-3(130) Control No: 61703</vt:lpstr>
      <vt:lpstr>Berwyn - Ansley  Project Number: NH-STP-2-3(130) Control No: 61703</vt:lpstr>
      <vt:lpstr>PowerPoint Presentation</vt:lpstr>
      <vt:lpstr>TRYON WEST Project Number: STP-92-2(111) Control No: 61613</vt:lpstr>
      <vt:lpstr>TRYON WEST Project Number: STP-92-2(111) Control No: 61613</vt:lpstr>
      <vt:lpstr>TRYON WEST Project Number: STP-92-2(111) Control No: 61613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lastModifiedBy>George, Liz</cp:lastModifiedBy>
  <cp:revision>180</cp:revision>
  <cp:lastPrinted>2021-03-11T13:02:15Z</cp:lastPrinted>
  <dcterms:created xsi:type="dcterms:W3CDTF">2022-09-23T13:56:36Z</dcterms:created>
  <dcterms:modified xsi:type="dcterms:W3CDTF">2025-10-30T20:46:24Z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