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95" r:id="rId3"/>
    <p:sldId id="296" r:id="rId4"/>
    <p:sldId id="297" r:id="rId5"/>
    <p:sldId id="298" r:id="rId6"/>
    <p:sldId id="300" r:id="rId7"/>
    <p:sldId id="301" r:id="rId8"/>
    <p:sldId id="302" r:id="rId9"/>
    <p:sldId id="310" r:id="rId10"/>
    <p:sldId id="311" r:id="rId11"/>
    <p:sldId id="312" r:id="rId12"/>
    <p:sldId id="303" r:id="rId13"/>
    <p:sldId id="304" r:id="rId14"/>
    <p:sldId id="299" r:id="rId15"/>
    <p:sldId id="308" r:id="rId16"/>
    <p:sldId id="313" r:id="rId17"/>
    <p:sldId id="305" r:id="rId18"/>
    <p:sldId id="266" r:id="rId19"/>
    <p:sldId id="290" r:id="rId20"/>
    <p:sldId id="291" r:id="rId21"/>
    <p:sldId id="292" r:id="rId22"/>
    <p:sldId id="267" r:id="rId23"/>
    <p:sldId id="293" r:id="rId24"/>
    <p:sldId id="294" r:id="rId25"/>
    <p:sldId id="277" r:id="rId26"/>
    <p:sldId id="306" r:id="rId27"/>
    <p:sldId id="258" r:id="rId28"/>
    <p:sldId id="307" r:id="rId29"/>
    <p:sldId id="285" r:id="rId30"/>
    <p:sldId id="274" r:id="rId31"/>
    <p:sldId id="286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  <a:srgbClr val="04ECEC"/>
    <a:srgbClr val="064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ABEDE-EE9F-477E-B844-29949F66639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DB73-AFA5-424C-B761-8EA0DC60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C2FC-E344-4772-9A94-EAF182EA7323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hmed.ElAshwah@nebraska.gov" TargetMode="External"/><Relationship Id="rId2" Type="http://schemas.openxmlformats.org/officeDocument/2006/relationships/hyperlink" Target="mailto:dave.lehnert@nebrask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hyperlink" Target="mailto:jeremy.borrell@nebrask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27175"/>
          </a:xfrm>
        </p:spPr>
        <p:txBody>
          <a:bodyPr>
            <a:normAutofit fontScale="90000"/>
          </a:bodyPr>
          <a:lstStyle/>
          <a:p>
            <a:r>
              <a:rPr lang="en-US" dirty="0"/>
              <a:t>NEBRASKA</a:t>
            </a:r>
            <a:br>
              <a:rPr lang="en-US" dirty="0"/>
            </a:br>
            <a:r>
              <a:rPr lang="en-US" dirty="0"/>
              <a:t>AIRPORT INSPECTIONS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LICENSING STANDARDS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Nebraska Aviation Symposium, Kearney, NE 2025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D6BE-6AD1-6DAE-0DB0-8141B676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To Find Those Informative, Useful, Beautiful Airport Reminders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C37EAB-34ED-CC98-E95E-B6F0D010C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3" y="1600200"/>
            <a:ext cx="7782513" cy="4525963"/>
          </a:xfrm>
        </p:spPr>
      </p:pic>
    </p:spTree>
    <p:extLst>
      <p:ext uri="{BB962C8B-B14F-4D97-AF65-F5344CB8AC3E}">
        <p14:creationId xmlns:p14="http://schemas.microsoft.com/office/powerpoint/2010/main" val="245447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6F2E-ED1D-F7EC-79C2-3B6D940B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And Here’s A List Of Those Informative, Useful, Beautiful Airport Reminders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B783E00-2464-2FC1-8D0D-7631D8B54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1722"/>
            <a:ext cx="8229600" cy="4142919"/>
          </a:xfrm>
        </p:spPr>
      </p:pic>
    </p:spTree>
    <p:extLst>
      <p:ext uri="{BB962C8B-B14F-4D97-AF65-F5344CB8AC3E}">
        <p14:creationId xmlns:p14="http://schemas.microsoft.com/office/powerpoint/2010/main" val="301507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6B4A-1E12-1A75-40E1-BE903C16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. . . and </a:t>
            </a:r>
            <a:r>
              <a:rPr lang="en-US" b="1" i="1" u="sng" dirty="0"/>
              <a:t>out</a:t>
            </a:r>
            <a:r>
              <a:rPr lang="en-US" i="1" dirty="0"/>
              <a:t> of it</a:t>
            </a:r>
          </a:p>
          <a:p>
            <a:endParaRPr lang="en-US" dirty="0"/>
          </a:p>
        </p:txBody>
      </p:sp>
      <p:pic>
        <p:nvPicPr>
          <p:cNvPr id="5" name="Picture 4" descr="A picture containing ground, laying, feet&#10;&#10;Description automatically generated">
            <a:extLst>
              <a:ext uri="{FF2B5EF4-FFF2-40B4-BE49-F238E27FC236}">
                <a16:creationId xmlns:a16="http://schemas.microsoft.com/office/drawing/2014/main" id="{66C483A2-65B8-5760-11D6-4AC4931D8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ound, outdoor, laying, lying&#10;&#10;Description automatically generated">
            <a:extLst>
              <a:ext uri="{FF2B5EF4-FFF2-40B4-BE49-F238E27FC236}">
                <a16:creationId xmlns:a16="http://schemas.microsoft.com/office/drawing/2014/main" id="{DA317BAE-3211-1ABA-D4CE-A666E652B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1" y="762000"/>
            <a:ext cx="7152217" cy="5364163"/>
          </a:xfrm>
        </p:spPr>
      </p:pic>
    </p:spTree>
    <p:extLst>
      <p:ext uri="{BB962C8B-B14F-4D97-AF65-F5344CB8AC3E}">
        <p14:creationId xmlns:p14="http://schemas.microsoft.com/office/powerpoint/2010/main" val="908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5512-F876-A090-55E4-6BDE1B72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5010 (Airport Master Record) &amp; Part 77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C073F326-88E8-25E9-823D-B5B7BD61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</p:spTree>
    <p:extLst>
      <p:ext uri="{BB962C8B-B14F-4D97-AF65-F5344CB8AC3E}">
        <p14:creationId xmlns:p14="http://schemas.microsoft.com/office/powerpoint/2010/main" val="334787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562A-BD7D-9E84-CF31-B795E008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Aircraft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6A8FDDE-E143-B9AD-16E0-B89ACE44F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86235" cy="4770422"/>
          </a:xfr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305A5A-71A6-9E22-41AC-5A6F906B4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686235" cy="47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02464F5-5A7C-4D47-525D-23604B910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836188"/>
          </a:xfrm>
        </p:spPr>
      </p:pic>
    </p:spTree>
    <p:extLst>
      <p:ext uri="{BB962C8B-B14F-4D97-AF65-F5344CB8AC3E}">
        <p14:creationId xmlns:p14="http://schemas.microsoft.com/office/powerpoint/2010/main" val="44231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1F5C-4E9F-EDCF-4A33-41A5D510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Part 77 Approach Trapezoids</a:t>
            </a:r>
          </a:p>
        </p:txBody>
      </p:sp>
      <p:pic>
        <p:nvPicPr>
          <p:cNvPr id="8" name="Content Placeholder 7" descr="A picture containing chart&#10;&#10;Description automatically generated">
            <a:extLst>
              <a:ext uri="{FF2B5EF4-FFF2-40B4-BE49-F238E27FC236}">
                <a16:creationId xmlns:a16="http://schemas.microsoft.com/office/drawing/2014/main" id="{EB48D751-1FBB-7B53-D430-1ABB9D771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4" y="731837"/>
            <a:ext cx="6980892" cy="5394326"/>
          </a:xfrm>
        </p:spPr>
      </p:pic>
    </p:spTree>
    <p:extLst>
      <p:ext uri="{BB962C8B-B14F-4D97-AF65-F5344CB8AC3E}">
        <p14:creationId xmlns:p14="http://schemas.microsoft.com/office/powerpoint/2010/main" val="197814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Title 17</a:t>
            </a:r>
            <a:br>
              <a:rPr lang="en-US" sz="3200" dirty="0"/>
            </a:br>
            <a:r>
              <a:rPr lang="en-US" sz="3200" dirty="0"/>
              <a:t>Nebraska Administrative Code, 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Just google</a:t>
            </a:r>
          </a:p>
          <a:p>
            <a:pPr marL="0" indent="0" algn="ctr">
              <a:buNone/>
            </a:pPr>
            <a:r>
              <a:rPr lang="en-US" sz="4800" u="sng" dirty="0">
                <a:solidFill>
                  <a:srgbClr val="0000FF"/>
                </a:solidFill>
              </a:rPr>
              <a:t>rules.nebraska.gov</a:t>
            </a:r>
          </a:p>
          <a:p>
            <a:pPr marL="0" indent="0" algn="ctr">
              <a:buNone/>
            </a:pPr>
            <a:r>
              <a:rPr lang="en-US" sz="4800" i="1" dirty="0"/>
              <a:t>or</a:t>
            </a:r>
          </a:p>
          <a:p>
            <a:pPr marL="0" indent="0" algn="ctr">
              <a:buNone/>
            </a:pPr>
            <a:endParaRPr lang="en-US" sz="48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DF6378-D554-9DC9-EF27-4BD2F349A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70" y="3814074"/>
            <a:ext cx="5835859" cy="30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5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56B7-06E6-FB91-3B67-F82881BD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Nebraska Rules &amp; Regulations Homepage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4D26CB-AB88-4A4F-FD6E-965561CD3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8" y="1295400"/>
            <a:ext cx="7692804" cy="4830763"/>
          </a:xfrm>
        </p:spPr>
      </p:pic>
    </p:spTree>
    <p:extLst>
      <p:ext uri="{BB962C8B-B14F-4D97-AF65-F5344CB8AC3E}">
        <p14:creationId xmlns:p14="http://schemas.microsoft.com/office/powerpoint/2010/main" val="407543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4E24-4D7E-D73F-4533-F7962883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 Inspections Every Three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730DE-4F27-ECA6-1EE5-6CD1C632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/>
          <a:lstStyle/>
          <a:p>
            <a:r>
              <a:rPr lang="en-US" dirty="0"/>
              <a:t>Pavement: PCI (Pavement Condition Index)</a:t>
            </a:r>
          </a:p>
          <a:p>
            <a:endParaRPr lang="en-US" dirty="0"/>
          </a:p>
          <a:p>
            <a:r>
              <a:rPr lang="en-US" dirty="0"/>
              <a:t>5010 (Part 77 Approach Obstructions)</a:t>
            </a:r>
          </a:p>
          <a:p>
            <a:endParaRPr lang="en-US" dirty="0"/>
          </a:p>
          <a:p>
            <a:r>
              <a:rPr lang="en-US" dirty="0"/>
              <a:t>Nebraska Airport License</a:t>
            </a:r>
          </a:p>
        </p:txBody>
      </p:sp>
    </p:spTree>
    <p:extLst>
      <p:ext uri="{BB962C8B-B14F-4D97-AF65-F5344CB8AC3E}">
        <p14:creationId xmlns:p14="http://schemas.microsoft.com/office/powerpoint/2010/main" val="43401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E51-D550-0DE8-D168-EA540227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/>
              <a:t>(Navigating the Page)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9746243-C2A2-9DA2-655A-0C47EBBF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027143"/>
          </a:xfrm>
        </p:spPr>
      </p:pic>
    </p:spTree>
    <p:extLst>
      <p:ext uri="{BB962C8B-B14F-4D97-AF65-F5344CB8AC3E}">
        <p14:creationId xmlns:p14="http://schemas.microsoft.com/office/powerpoint/2010/main" val="73366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861A-9005-FB84-EE3B-DFE858C3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sz="2800" dirty="0"/>
              <a:t>003.02 Minimum Standards</a:t>
            </a:r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8ECFEA-C68F-49E1-BDC2-85165B763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300"/>
            <a:ext cx="8200481" cy="5153863"/>
          </a:xfrm>
        </p:spPr>
      </p:pic>
    </p:spTree>
    <p:extLst>
      <p:ext uri="{BB962C8B-B14F-4D97-AF65-F5344CB8AC3E}">
        <p14:creationId xmlns:p14="http://schemas.microsoft.com/office/powerpoint/2010/main" val="416708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SURFACES: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FFFF"/>
                </a:solidFill>
              </a:rPr>
              <a:t>PRIMARY SURFACE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0000FF"/>
                </a:solidFill>
              </a:rPr>
              <a:t>APPROACH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FF"/>
                </a:solidFill>
              </a:rPr>
              <a:t>TRANSITION ZONE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241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AFDE1F12-E471-B305-4C7D-5B6B7A99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8" y="381000"/>
            <a:ext cx="7167464" cy="5733972"/>
          </a:xfrm>
        </p:spPr>
      </p:pic>
    </p:spTree>
    <p:extLst>
      <p:ext uri="{BB962C8B-B14F-4D97-AF65-F5344CB8AC3E}">
        <p14:creationId xmlns:p14="http://schemas.microsoft.com/office/powerpoint/2010/main" val="199210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5E1-A1A4-1A8C-3AAC-92E6A019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License Surface Dimensions and Slopes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EA35657-2468-955A-560E-55046D67A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2948624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License Surfaces Plan 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57999" cy="5486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EB5A3-4D48-B6F0-241E-75DCE2854E4F}"/>
              </a:ext>
            </a:extLst>
          </p:cNvPr>
          <p:cNvSpPr txBox="1"/>
          <p:nvPr/>
        </p:nvSpPr>
        <p:spPr>
          <a:xfrm>
            <a:off x="2438400" y="1676400"/>
            <a:ext cx="152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Paved Runway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C7CA7-D807-929F-7465-F73FE21A2E14}"/>
              </a:ext>
            </a:extLst>
          </p:cNvPr>
          <p:cNvSpPr txBox="1"/>
          <p:nvPr/>
        </p:nvSpPr>
        <p:spPr>
          <a:xfrm>
            <a:off x="5410200" y="16764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Turf</a:t>
            </a:r>
            <a:r>
              <a:rPr lang="en-US" sz="1800" dirty="0"/>
              <a:t> Runway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2A6DF847-D732-4E73-9D98-38B689B3809E}"/>
              </a:ext>
            </a:extLst>
          </p:cNvPr>
          <p:cNvGrpSpPr/>
          <p:nvPr/>
        </p:nvGrpSpPr>
        <p:grpSpPr>
          <a:xfrm>
            <a:off x="117559" y="1484772"/>
            <a:ext cx="8908883" cy="4032321"/>
            <a:chOff x="156745" y="836696"/>
            <a:chExt cx="11878510" cy="5376428"/>
          </a:xfrm>
        </p:grpSpPr>
        <p:sp>
          <p:nvSpPr>
            <p:cNvPr id="162" name="Rectangle 102">
              <a:extLst>
                <a:ext uri="{FF2B5EF4-FFF2-40B4-BE49-F238E27FC236}">
                  <a16:creationId xmlns:a16="http://schemas.microsoft.com/office/drawing/2014/main" id="{66290B41-6146-4ED5-A8A6-D60AD4A98DB6}"/>
                </a:ext>
              </a:extLst>
            </p:cNvPr>
            <p:cNvSpPr/>
            <p:nvPr/>
          </p:nvSpPr>
          <p:spPr>
            <a:xfrm flipH="1">
              <a:off x="4383234" y="2742458"/>
              <a:ext cx="1885930" cy="1586054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766657"/>
                <a:gd name="connsiteY0" fmla="*/ 304800 h 572698"/>
                <a:gd name="connsiteX1" fmla="*/ 530913 w 766657"/>
                <a:gd name="connsiteY1" fmla="*/ 0 h 572698"/>
                <a:gd name="connsiteX2" fmla="*/ 766657 w 766657"/>
                <a:gd name="connsiteY2" fmla="*/ 139312 h 572698"/>
                <a:gd name="connsiteX3" fmla="*/ 0 w 766657"/>
                <a:gd name="connsiteY3" fmla="*/ 572698 h 572698"/>
                <a:gd name="connsiteX4" fmla="*/ 0 w 766657"/>
                <a:gd name="connsiteY4" fmla="*/ 304800 h 572698"/>
                <a:gd name="connsiteX0" fmla="*/ 0 w 766657"/>
                <a:gd name="connsiteY0" fmla="*/ 364331 h 632229"/>
                <a:gd name="connsiteX1" fmla="*/ 628544 w 766657"/>
                <a:gd name="connsiteY1" fmla="*/ 0 h 632229"/>
                <a:gd name="connsiteX2" fmla="*/ 766657 w 766657"/>
                <a:gd name="connsiteY2" fmla="*/ 198843 h 632229"/>
                <a:gd name="connsiteX3" fmla="*/ 0 w 766657"/>
                <a:gd name="connsiteY3" fmla="*/ 632229 h 632229"/>
                <a:gd name="connsiteX4" fmla="*/ 0 w 766657"/>
                <a:gd name="connsiteY4" fmla="*/ 364331 h 632229"/>
                <a:gd name="connsiteX0" fmla="*/ 0 w 767660"/>
                <a:gd name="connsiteY0" fmla="*/ 358399 h 632229"/>
                <a:gd name="connsiteX1" fmla="*/ 629547 w 767660"/>
                <a:gd name="connsiteY1" fmla="*/ 0 h 632229"/>
                <a:gd name="connsiteX2" fmla="*/ 767660 w 767660"/>
                <a:gd name="connsiteY2" fmla="*/ 198843 h 632229"/>
                <a:gd name="connsiteX3" fmla="*/ 1003 w 767660"/>
                <a:gd name="connsiteY3" fmla="*/ 632229 h 632229"/>
                <a:gd name="connsiteX4" fmla="*/ 0 w 767660"/>
                <a:gd name="connsiteY4" fmla="*/ 358399 h 632229"/>
                <a:gd name="connsiteX0" fmla="*/ 2034 w 769694"/>
                <a:gd name="connsiteY0" fmla="*/ 358399 h 631240"/>
                <a:gd name="connsiteX1" fmla="*/ 631581 w 769694"/>
                <a:gd name="connsiteY1" fmla="*/ 0 h 631240"/>
                <a:gd name="connsiteX2" fmla="*/ 769694 w 769694"/>
                <a:gd name="connsiteY2" fmla="*/ 198843 h 631240"/>
                <a:gd name="connsiteX3" fmla="*/ 28 w 769694"/>
                <a:gd name="connsiteY3" fmla="*/ 631240 h 631240"/>
                <a:gd name="connsiteX4" fmla="*/ 2034 w 769694"/>
                <a:gd name="connsiteY4" fmla="*/ 358399 h 631240"/>
                <a:gd name="connsiteX0" fmla="*/ 86 w 769763"/>
                <a:gd name="connsiteY0" fmla="*/ 357074 h 631240"/>
                <a:gd name="connsiteX1" fmla="*/ 631650 w 769763"/>
                <a:gd name="connsiteY1" fmla="*/ 0 h 631240"/>
                <a:gd name="connsiteX2" fmla="*/ 769763 w 769763"/>
                <a:gd name="connsiteY2" fmla="*/ 198843 h 631240"/>
                <a:gd name="connsiteX3" fmla="*/ 97 w 769763"/>
                <a:gd name="connsiteY3" fmla="*/ 631240 h 631240"/>
                <a:gd name="connsiteX4" fmla="*/ 86 w 769763"/>
                <a:gd name="connsiteY4" fmla="*/ 357074 h 631240"/>
                <a:gd name="connsiteX0" fmla="*/ 1371 w 771048"/>
                <a:gd name="connsiteY0" fmla="*/ 357074 h 629252"/>
                <a:gd name="connsiteX1" fmla="*/ 632935 w 771048"/>
                <a:gd name="connsiteY1" fmla="*/ 0 h 629252"/>
                <a:gd name="connsiteX2" fmla="*/ 771048 w 771048"/>
                <a:gd name="connsiteY2" fmla="*/ 198843 h 629252"/>
                <a:gd name="connsiteX3" fmla="*/ 37 w 771048"/>
                <a:gd name="connsiteY3" fmla="*/ 629252 h 629252"/>
                <a:gd name="connsiteX4" fmla="*/ 1371 w 771048"/>
                <a:gd name="connsiteY4" fmla="*/ 357074 h 629252"/>
                <a:gd name="connsiteX0" fmla="*/ 1371 w 765668"/>
                <a:gd name="connsiteY0" fmla="*/ 357074 h 629252"/>
                <a:gd name="connsiteX1" fmla="*/ 632935 w 765668"/>
                <a:gd name="connsiteY1" fmla="*/ 0 h 629252"/>
                <a:gd name="connsiteX2" fmla="*/ 765668 w 765668"/>
                <a:gd name="connsiteY2" fmla="*/ 197517 h 629252"/>
                <a:gd name="connsiteX3" fmla="*/ 37 w 765668"/>
                <a:gd name="connsiteY3" fmla="*/ 629252 h 629252"/>
                <a:gd name="connsiteX4" fmla="*/ 1371 w 765668"/>
                <a:gd name="connsiteY4" fmla="*/ 357074 h 629252"/>
                <a:gd name="connsiteX0" fmla="*/ 1371 w 766340"/>
                <a:gd name="connsiteY0" fmla="*/ 357074 h 629252"/>
                <a:gd name="connsiteX1" fmla="*/ 632935 w 766340"/>
                <a:gd name="connsiteY1" fmla="*/ 0 h 629252"/>
                <a:gd name="connsiteX2" fmla="*/ 766340 w 766340"/>
                <a:gd name="connsiteY2" fmla="*/ 196854 h 629252"/>
                <a:gd name="connsiteX3" fmla="*/ 37 w 766340"/>
                <a:gd name="connsiteY3" fmla="*/ 629252 h 629252"/>
                <a:gd name="connsiteX4" fmla="*/ 1371 w 766340"/>
                <a:gd name="connsiteY4" fmla="*/ 357074 h 629252"/>
                <a:gd name="connsiteX0" fmla="*/ 1371 w 766340"/>
                <a:gd name="connsiteY0" fmla="*/ 363039 h 635217"/>
                <a:gd name="connsiteX1" fmla="*/ 633607 w 766340"/>
                <a:gd name="connsiteY1" fmla="*/ 0 h 635217"/>
                <a:gd name="connsiteX2" fmla="*/ 766340 w 766340"/>
                <a:gd name="connsiteY2" fmla="*/ 202819 h 635217"/>
                <a:gd name="connsiteX3" fmla="*/ 37 w 766340"/>
                <a:gd name="connsiteY3" fmla="*/ 635217 h 635217"/>
                <a:gd name="connsiteX4" fmla="*/ 1371 w 766340"/>
                <a:gd name="connsiteY4" fmla="*/ 363039 h 635217"/>
                <a:gd name="connsiteX0" fmla="*/ 2035 w 766332"/>
                <a:gd name="connsiteY0" fmla="*/ 358400 h 635217"/>
                <a:gd name="connsiteX1" fmla="*/ 633599 w 766332"/>
                <a:gd name="connsiteY1" fmla="*/ 0 h 635217"/>
                <a:gd name="connsiteX2" fmla="*/ 766332 w 766332"/>
                <a:gd name="connsiteY2" fmla="*/ 202819 h 635217"/>
                <a:gd name="connsiteX3" fmla="*/ 29 w 766332"/>
                <a:gd name="connsiteY3" fmla="*/ 635217 h 635217"/>
                <a:gd name="connsiteX4" fmla="*/ 2035 w 766332"/>
                <a:gd name="connsiteY4" fmla="*/ 358400 h 635217"/>
                <a:gd name="connsiteX0" fmla="*/ 715 w 766357"/>
                <a:gd name="connsiteY0" fmla="*/ 360388 h 635217"/>
                <a:gd name="connsiteX1" fmla="*/ 633624 w 766357"/>
                <a:gd name="connsiteY1" fmla="*/ 0 h 635217"/>
                <a:gd name="connsiteX2" fmla="*/ 766357 w 766357"/>
                <a:gd name="connsiteY2" fmla="*/ 202819 h 635217"/>
                <a:gd name="connsiteX3" fmla="*/ 54 w 766357"/>
                <a:gd name="connsiteY3" fmla="*/ 635217 h 635217"/>
                <a:gd name="connsiteX4" fmla="*/ 715 w 766357"/>
                <a:gd name="connsiteY4" fmla="*/ 360388 h 6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357" h="635217">
                  <a:moveTo>
                    <a:pt x="715" y="360388"/>
                  </a:moveTo>
                  <a:lnTo>
                    <a:pt x="633624" y="0"/>
                  </a:lnTo>
                  <a:lnTo>
                    <a:pt x="766357" y="202819"/>
                  </a:lnTo>
                  <a:lnTo>
                    <a:pt x="54" y="635217"/>
                  </a:lnTo>
                  <a:cubicBezTo>
                    <a:pt x="-280" y="543940"/>
                    <a:pt x="1049" y="451665"/>
                    <a:pt x="715" y="360388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E7B00E56-B28F-4BDF-84F8-F8D163F82EBE}"/>
                </a:ext>
              </a:extLst>
            </p:cNvPr>
            <p:cNvSpPr/>
            <p:nvPr/>
          </p:nvSpPr>
          <p:spPr>
            <a:xfrm rot="12685538">
              <a:off x="1167425" y="1746114"/>
              <a:ext cx="3657614" cy="601384"/>
            </a:xfrm>
            <a:prstGeom prst="triangle">
              <a:avLst>
                <a:gd name="adj" fmla="val 533"/>
              </a:avLst>
            </a:prstGeom>
            <a:solidFill>
              <a:schemeClr val="accent4">
                <a:alpha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4" name="Rectangle 102">
              <a:extLst>
                <a:ext uri="{FF2B5EF4-FFF2-40B4-BE49-F238E27FC236}">
                  <a16:creationId xmlns:a16="http://schemas.microsoft.com/office/drawing/2014/main" id="{819FA3F3-B206-45CE-9D1D-F2AB72B6C691}"/>
                </a:ext>
              </a:extLst>
            </p:cNvPr>
            <p:cNvSpPr/>
            <p:nvPr/>
          </p:nvSpPr>
          <p:spPr>
            <a:xfrm flipH="1">
              <a:off x="6658257" y="4288298"/>
              <a:ext cx="2422603" cy="1464266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766657"/>
                <a:gd name="connsiteY0" fmla="*/ 304800 h 572698"/>
                <a:gd name="connsiteX1" fmla="*/ 530913 w 766657"/>
                <a:gd name="connsiteY1" fmla="*/ 0 h 572698"/>
                <a:gd name="connsiteX2" fmla="*/ 766657 w 766657"/>
                <a:gd name="connsiteY2" fmla="*/ 144074 h 572698"/>
                <a:gd name="connsiteX3" fmla="*/ 0 w 766657"/>
                <a:gd name="connsiteY3" fmla="*/ 572698 h 572698"/>
                <a:gd name="connsiteX4" fmla="*/ 0 w 766657"/>
                <a:gd name="connsiteY4" fmla="*/ 304800 h 572698"/>
                <a:gd name="connsiteX0" fmla="*/ 0 w 766657"/>
                <a:gd name="connsiteY0" fmla="*/ 271463 h 539361"/>
                <a:gd name="connsiteX1" fmla="*/ 469001 w 766657"/>
                <a:gd name="connsiteY1" fmla="*/ 0 h 539361"/>
                <a:gd name="connsiteX2" fmla="*/ 766657 w 766657"/>
                <a:gd name="connsiteY2" fmla="*/ 110737 h 539361"/>
                <a:gd name="connsiteX3" fmla="*/ 0 w 766657"/>
                <a:gd name="connsiteY3" fmla="*/ 539361 h 539361"/>
                <a:gd name="connsiteX4" fmla="*/ 0 w 766657"/>
                <a:gd name="connsiteY4" fmla="*/ 271463 h 539361"/>
                <a:gd name="connsiteX0" fmla="*/ 0 w 769039"/>
                <a:gd name="connsiteY0" fmla="*/ 271463 h 539361"/>
                <a:gd name="connsiteX1" fmla="*/ 469001 w 769039"/>
                <a:gd name="connsiteY1" fmla="*/ 0 h 539361"/>
                <a:gd name="connsiteX2" fmla="*/ 769039 w 769039"/>
                <a:gd name="connsiteY2" fmla="*/ 103593 h 539361"/>
                <a:gd name="connsiteX3" fmla="*/ 0 w 769039"/>
                <a:gd name="connsiteY3" fmla="*/ 539361 h 539361"/>
                <a:gd name="connsiteX4" fmla="*/ 0 w 769039"/>
                <a:gd name="connsiteY4" fmla="*/ 271463 h 539361"/>
                <a:gd name="connsiteX0" fmla="*/ 0 w 911914"/>
                <a:gd name="connsiteY0" fmla="*/ 271463 h 539361"/>
                <a:gd name="connsiteX1" fmla="*/ 469001 w 911914"/>
                <a:gd name="connsiteY1" fmla="*/ 0 h 539361"/>
                <a:gd name="connsiteX2" fmla="*/ 911914 w 911914"/>
                <a:gd name="connsiteY2" fmla="*/ 22630 h 539361"/>
                <a:gd name="connsiteX3" fmla="*/ 0 w 911914"/>
                <a:gd name="connsiteY3" fmla="*/ 539361 h 539361"/>
                <a:gd name="connsiteX4" fmla="*/ 0 w 911914"/>
                <a:gd name="connsiteY4" fmla="*/ 271463 h 539361"/>
                <a:gd name="connsiteX0" fmla="*/ 0 w 911914"/>
                <a:gd name="connsiteY0" fmla="*/ 350044 h 617942"/>
                <a:gd name="connsiteX1" fmla="*/ 599969 w 911914"/>
                <a:gd name="connsiteY1" fmla="*/ 0 h 617942"/>
                <a:gd name="connsiteX2" fmla="*/ 911914 w 911914"/>
                <a:gd name="connsiteY2" fmla="*/ 101211 h 617942"/>
                <a:gd name="connsiteX3" fmla="*/ 0 w 911914"/>
                <a:gd name="connsiteY3" fmla="*/ 617942 h 617942"/>
                <a:gd name="connsiteX4" fmla="*/ 0 w 911914"/>
                <a:gd name="connsiteY4" fmla="*/ 350044 h 617942"/>
                <a:gd name="connsiteX0" fmla="*/ 0 w 1108353"/>
                <a:gd name="connsiteY0" fmla="*/ 433278 h 617942"/>
                <a:gd name="connsiteX1" fmla="*/ 796408 w 1108353"/>
                <a:gd name="connsiteY1" fmla="*/ 0 h 617942"/>
                <a:gd name="connsiteX2" fmla="*/ 1108353 w 1108353"/>
                <a:gd name="connsiteY2" fmla="*/ 101211 h 617942"/>
                <a:gd name="connsiteX3" fmla="*/ 196439 w 1108353"/>
                <a:gd name="connsiteY3" fmla="*/ 617942 h 617942"/>
                <a:gd name="connsiteX4" fmla="*/ 0 w 1108353"/>
                <a:gd name="connsiteY4" fmla="*/ 433278 h 617942"/>
                <a:gd name="connsiteX0" fmla="*/ 0 w 1108353"/>
                <a:gd name="connsiteY0" fmla="*/ 435800 h 620464"/>
                <a:gd name="connsiteX1" fmla="*/ 783652 w 1108353"/>
                <a:gd name="connsiteY1" fmla="*/ 0 h 620464"/>
                <a:gd name="connsiteX2" fmla="*/ 1108353 w 1108353"/>
                <a:gd name="connsiteY2" fmla="*/ 103733 h 620464"/>
                <a:gd name="connsiteX3" fmla="*/ 196439 w 1108353"/>
                <a:gd name="connsiteY3" fmla="*/ 620464 h 620464"/>
                <a:gd name="connsiteX4" fmla="*/ 0 w 1108353"/>
                <a:gd name="connsiteY4" fmla="*/ 435800 h 620464"/>
                <a:gd name="connsiteX0" fmla="*/ 0 w 1098681"/>
                <a:gd name="connsiteY0" fmla="*/ 435800 h 620464"/>
                <a:gd name="connsiteX1" fmla="*/ 783652 w 1098681"/>
                <a:gd name="connsiteY1" fmla="*/ 0 h 620464"/>
                <a:gd name="connsiteX2" fmla="*/ 1098681 w 1098681"/>
                <a:gd name="connsiteY2" fmla="*/ 112110 h 620464"/>
                <a:gd name="connsiteX3" fmla="*/ 196439 w 1098681"/>
                <a:gd name="connsiteY3" fmla="*/ 620464 h 620464"/>
                <a:gd name="connsiteX4" fmla="*/ 0 w 1098681"/>
                <a:gd name="connsiteY4" fmla="*/ 435800 h 620464"/>
                <a:gd name="connsiteX0" fmla="*/ 0 w 1043872"/>
                <a:gd name="connsiteY0" fmla="*/ 407525 h 620464"/>
                <a:gd name="connsiteX1" fmla="*/ 728843 w 1043872"/>
                <a:gd name="connsiteY1" fmla="*/ 0 h 620464"/>
                <a:gd name="connsiteX2" fmla="*/ 1043872 w 1043872"/>
                <a:gd name="connsiteY2" fmla="*/ 112110 h 620464"/>
                <a:gd name="connsiteX3" fmla="*/ 141630 w 1043872"/>
                <a:gd name="connsiteY3" fmla="*/ 620464 h 620464"/>
                <a:gd name="connsiteX4" fmla="*/ 0 w 1043872"/>
                <a:gd name="connsiteY4" fmla="*/ 407525 h 620464"/>
                <a:gd name="connsiteX0" fmla="*/ 0 w 1053958"/>
                <a:gd name="connsiteY0" fmla="*/ 407525 h 620464"/>
                <a:gd name="connsiteX1" fmla="*/ 728843 w 1053958"/>
                <a:gd name="connsiteY1" fmla="*/ 0 h 620464"/>
                <a:gd name="connsiteX2" fmla="*/ 1053958 w 1053958"/>
                <a:gd name="connsiteY2" fmla="*/ 112110 h 620464"/>
                <a:gd name="connsiteX3" fmla="*/ 141630 w 1053958"/>
                <a:gd name="connsiteY3" fmla="*/ 620464 h 620464"/>
                <a:gd name="connsiteX4" fmla="*/ 0 w 1053958"/>
                <a:gd name="connsiteY4" fmla="*/ 407525 h 620464"/>
                <a:gd name="connsiteX0" fmla="*/ 0 w 1053958"/>
                <a:gd name="connsiteY0" fmla="*/ 408227 h 621166"/>
                <a:gd name="connsiteX1" fmla="*/ 729564 w 1053958"/>
                <a:gd name="connsiteY1" fmla="*/ 0 h 621166"/>
                <a:gd name="connsiteX2" fmla="*/ 1053958 w 1053958"/>
                <a:gd name="connsiteY2" fmla="*/ 112812 h 621166"/>
                <a:gd name="connsiteX3" fmla="*/ 141630 w 1053958"/>
                <a:gd name="connsiteY3" fmla="*/ 621166 h 621166"/>
                <a:gd name="connsiteX4" fmla="*/ 0 w 1053958"/>
                <a:gd name="connsiteY4" fmla="*/ 408227 h 621166"/>
                <a:gd name="connsiteX0" fmla="*/ 0 w 1054678"/>
                <a:gd name="connsiteY0" fmla="*/ 411035 h 621166"/>
                <a:gd name="connsiteX1" fmla="*/ 730284 w 1054678"/>
                <a:gd name="connsiteY1" fmla="*/ 0 h 621166"/>
                <a:gd name="connsiteX2" fmla="*/ 1054678 w 1054678"/>
                <a:gd name="connsiteY2" fmla="*/ 112812 h 621166"/>
                <a:gd name="connsiteX3" fmla="*/ 142350 w 1054678"/>
                <a:gd name="connsiteY3" fmla="*/ 621166 h 621166"/>
                <a:gd name="connsiteX4" fmla="*/ 0 w 1054678"/>
                <a:gd name="connsiteY4" fmla="*/ 411035 h 62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678" h="621166">
                  <a:moveTo>
                    <a:pt x="0" y="411035"/>
                  </a:moveTo>
                  <a:lnTo>
                    <a:pt x="730284" y="0"/>
                  </a:lnTo>
                  <a:lnTo>
                    <a:pt x="1054678" y="112812"/>
                  </a:lnTo>
                  <a:lnTo>
                    <a:pt x="142350" y="621166"/>
                  </a:lnTo>
                  <a:lnTo>
                    <a:pt x="0" y="411035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Rectangle 102">
              <a:extLst>
                <a:ext uri="{FF2B5EF4-FFF2-40B4-BE49-F238E27FC236}">
                  <a16:creationId xmlns:a16="http://schemas.microsoft.com/office/drawing/2014/main" id="{EEB0CA5D-8783-4042-BA6C-725AB575EF50}"/>
                </a:ext>
              </a:extLst>
            </p:cNvPr>
            <p:cNvSpPr/>
            <p:nvPr/>
          </p:nvSpPr>
          <p:spPr>
            <a:xfrm flipH="1">
              <a:off x="6261708" y="4783135"/>
              <a:ext cx="2099151" cy="1285309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826188"/>
                <a:gd name="connsiteY0" fmla="*/ 147637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0 w 826188"/>
                <a:gd name="connsiteY4" fmla="*/ 147637 h 415535"/>
                <a:gd name="connsiteX0" fmla="*/ 297656 w 826188"/>
                <a:gd name="connsiteY0" fmla="*/ 311943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297656 w 826188"/>
                <a:gd name="connsiteY4" fmla="*/ 311943 h 415535"/>
                <a:gd name="connsiteX0" fmla="*/ 297656 w 826188"/>
                <a:gd name="connsiteY0" fmla="*/ 300037 h 403629"/>
                <a:gd name="connsiteX1" fmla="*/ 826188 w 826188"/>
                <a:gd name="connsiteY1" fmla="*/ 0 h 403629"/>
                <a:gd name="connsiteX2" fmla="*/ 673788 w 826188"/>
                <a:gd name="connsiteY2" fmla="*/ 22630 h 403629"/>
                <a:gd name="connsiteX3" fmla="*/ 0 w 826188"/>
                <a:gd name="connsiteY3" fmla="*/ 403629 h 403629"/>
                <a:gd name="connsiteX4" fmla="*/ 297656 w 826188"/>
                <a:gd name="connsiteY4" fmla="*/ 300037 h 403629"/>
                <a:gd name="connsiteX0" fmla="*/ 297656 w 826188"/>
                <a:gd name="connsiteY0" fmla="*/ 303601 h 407193"/>
                <a:gd name="connsiteX1" fmla="*/ 826188 w 826188"/>
                <a:gd name="connsiteY1" fmla="*/ 3564 h 407193"/>
                <a:gd name="connsiteX2" fmla="*/ 723794 w 826188"/>
                <a:gd name="connsiteY2" fmla="*/ 0 h 407193"/>
                <a:gd name="connsiteX3" fmla="*/ 0 w 826188"/>
                <a:gd name="connsiteY3" fmla="*/ 407193 h 407193"/>
                <a:gd name="connsiteX4" fmla="*/ 297656 w 826188"/>
                <a:gd name="connsiteY4" fmla="*/ 303601 h 407193"/>
                <a:gd name="connsiteX0" fmla="*/ 297656 w 723794"/>
                <a:gd name="connsiteY0" fmla="*/ 303601 h 407193"/>
                <a:gd name="connsiteX1" fmla="*/ 719032 w 723794"/>
                <a:gd name="connsiteY1" fmla="*/ 63095 h 407193"/>
                <a:gd name="connsiteX2" fmla="*/ 723794 w 723794"/>
                <a:gd name="connsiteY2" fmla="*/ 0 h 407193"/>
                <a:gd name="connsiteX3" fmla="*/ 0 w 723794"/>
                <a:gd name="connsiteY3" fmla="*/ 407193 h 407193"/>
                <a:gd name="connsiteX4" fmla="*/ 297656 w 723794"/>
                <a:gd name="connsiteY4" fmla="*/ 303601 h 407193"/>
                <a:gd name="connsiteX0" fmla="*/ 54769 w 723794"/>
                <a:gd name="connsiteY0" fmla="*/ 434570 h 434570"/>
                <a:gd name="connsiteX1" fmla="*/ 719032 w 723794"/>
                <a:gd name="connsiteY1" fmla="*/ 63095 h 434570"/>
                <a:gd name="connsiteX2" fmla="*/ 723794 w 723794"/>
                <a:gd name="connsiteY2" fmla="*/ 0 h 434570"/>
                <a:gd name="connsiteX3" fmla="*/ 0 w 723794"/>
                <a:gd name="connsiteY3" fmla="*/ 407193 h 434570"/>
                <a:gd name="connsiteX4" fmla="*/ 54769 w 723794"/>
                <a:gd name="connsiteY4" fmla="*/ 434570 h 434570"/>
                <a:gd name="connsiteX0" fmla="*/ 200025 w 869050"/>
                <a:gd name="connsiteY0" fmla="*/ 434570 h 485774"/>
                <a:gd name="connsiteX1" fmla="*/ 864288 w 869050"/>
                <a:gd name="connsiteY1" fmla="*/ 63095 h 485774"/>
                <a:gd name="connsiteX2" fmla="*/ 869050 w 869050"/>
                <a:gd name="connsiteY2" fmla="*/ 0 h 485774"/>
                <a:gd name="connsiteX3" fmla="*/ 0 w 869050"/>
                <a:gd name="connsiteY3" fmla="*/ 485774 h 485774"/>
                <a:gd name="connsiteX4" fmla="*/ 200025 w 869050"/>
                <a:gd name="connsiteY4" fmla="*/ 434570 h 485774"/>
                <a:gd name="connsiteX0" fmla="*/ 57150 w 869050"/>
                <a:gd name="connsiteY0" fmla="*/ 522677 h 522677"/>
                <a:gd name="connsiteX1" fmla="*/ 864288 w 869050"/>
                <a:gd name="connsiteY1" fmla="*/ 63095 h 522677"/>
                <a:gd name="connsiteX2" fmla="*/ 869050 w 869050"/>
                <a:gd name="connsiteY2" fmla="*/ 0 h 522677"/>
                <a:gd name="connsiteX3" fmla="*/ 0 w 869050"/>
                <a:gd name="connsiteY3" fmla="*/ 485774 h 522677"/>
                <a:gd name="connsiteX4" fmla="*/ 57150 w 869050"/>
                <a:gd name="connsiteY4" fmla="*/ 522677 h 522677"/>
                <a:gd name="connsiteX0" fmla="*/ 57150 w 869050"/>
                <a:gd name="connsiteY0" fmla="*/ 522677 h 522677"/>
                <a:gd name="connsiteX1" fmla="*/ 868301 w 869050"/>
                <a:gd name="connsiteY1" fmla="*/ 61118 h 522677"/>
                <a:gd name="connsiteX2" fmla="*/ 869050 w 869050"/>
                <a:gd name="connsiteY2" fmla="*/ 0 h 522677"/>
                <a:gd name="connsiteX3" fmla="*/ 0 w 869050"/>
                <a:gd name="connsiteY3" fmla="*/ 485774 h 522677"/>
                <a:gd name="connsiteX4" fmla="*/ 57150 w 869050"/>
                <a:gd name="connsiteY4" fmla="*/ 522677 h 522677"/>
                <a:gd name="connsiteX0" fmla="*/ 57150 w 870053"/>
                <a:gd name="connsiteY0" fmla="*/ 526632 h 526632"/>
                <a:gd name="connsiteX1" fmla="*/ 868301 w 870053"/>
                <a:gd name="connsiteY1" fmla="*/ 65073 h 526632"/>
                <a:gd name="connsiteX2" fmla="*/ 870053 w 870053"/>
                <a:gd name="connsiteY2" fmla="*/ 0 h 526632"/>
                <a:gd name="connsiteX3" fmla="*/ 0 w 870053"/>
                <a:gd name="connsiteY3" fmla="*/ 489729 h 526632"/>
                <a:gd name="connsiteX4" fmla="*/ 57150 w 870053"/>
                <a:gd name="connsiteY4" fmla="*/ 526632 h 526632"/>
                <a:gd name="connsiteX0" fmla="*/ 36085 w 848988"/>
                <a:gd name="connsiteY0" fmla="*/ 526632 h 526632"/>
                <a:gd name="connsiteX1" fmla="*/ 847236 w 848988"/>
                <a:gd name="connsiteY1" fmla="*/ 65073 h 526632"/>
                <a:gd name="connsiteX2" fmla="*/ 848988 w 848988"/>
                <a:gd name="connsiteY2" fmla="*/ 0 h 526632"/>
                <a:gd name="connsiteX3" fmla="*/ 0 w 848988"/>
                <a:gd name="connsiteY3" fmla="*/ 476877 h 526632"/>
                <a:gd name="connsiteX4" fmla="*/ 36085 w 848988"/>
                <a:gd name="connsiteY4" fmla="*/ 526632 h 526632"/>
                <a:gd name="connsiteX0" fmla="*/ 57150 w 848988"/>
                <a:gd name="connsiteY0" fmla="*/ 514768 h 514768"/>
                <a:gd name="connsiteX1" fmla="*/ 847236 w 848988"/>
                <a:gd name="connsiteY1" fmla="*/ 65073 h 514768"/>
                <a:gd name="connsiteX2" fmla="*/ 848988 w 848988"/>
                <a:gd name="connsiteY2" fmla="*/ 0 h 514768"/>
                <a:gd name="connsiteX3" fmla="*/ 0 w 848988"/>
                <a:gd name="connsiteY3" fmla="*/ 476877 h 514768"/>
                <a:gd name="connsiteX4" fmla="*/ 57150 w 848988"/>
                <a:gd name="connsiteY4" fmla="*/ 514768 h 514768"/>
                <a:gd name="connsiteX0" fmla="*/ 60159 w 851997"/>
                <a:gd name="connsiteY0" fmla="*/ 514768 h 514768"/>
                <a:gd name="connsiteX1" fmla="*/ 850245 w 851997"/>
                <a:gd name="connsiteY1" fmla="*/ 65073 h 514768"/>
                <a:gd name="connsiteX2" fmla="*/ 851997 w 851997"/>
                <a:gd name="connsiteY2" fmla="*/ 0 h 514768"/>
                <a:gd name="connsiteX3" fmla="*/ 0 w 851997"/>
                <a:gd name="connsiteY3" fmla="*/ 481820 h 514768"/>
                <a:gd name="connsiteX4" fmla="*/ 60159 w 851997"/>
                <a:gd name="connsiteY4" fmla="*/ 514768 h 514768"/>
                <a:gd name="connsiteX0" fmla="*/ 61162 w 853000"/>
                <a:gd name="connsiteY0" fmla="*/ 514768 h 514768"/>
                <a:gd name="connsiteX1" fmla="*/ 851248 w 853000"/>
                <a:gd name="connsiteY1" fmla="*/ 65073 h 514768"/>
                <a:gd name="connsiteX2" fmla="*/ 853000 w 853000"/>
                <a:gd name="connsiteY2" fmla="*/ 0 h 514768"/>
                <a:gd name="connsiteX3" fmla="*/ 0 w 853000"/>
                <a:gd name="connsiteY3" fmla="*/ 480832 h 514768"/>
                <a:gd name="connsiteX4" fmla="*/ 61162 w 853000"/>
                <a:gd name="connsiteY4" fmla="*/ 514768 h 51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000" h="514768">
                  <a:moveTo>
                    <a:pt x="61162" y="514768"/>
                  </a:moveTo>
                  <a:lnTo>
                    <a:pt x="851248" y="65073"/>
                  </a:lnTo>
                  <a:cubicBezTo>
                    <a:pt x="851498" y="44700"/>
                    <a:pt x="852750" y="20373"/>
                    <a:pt x="853000" y="0"/>
                  </a:cubicBezTo>
                  <a:lnTo>
                    <a:pt x="0" y="480832"/>
                  </a:lnTo>
                  <a:lnTo>
                    <a:pt x="61162" y="514768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C88DC92-9458-49AF-A38A-10B70C722D92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667267" y="5581571"/>
              <a:ext cx="418083" cy="24225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4E276D0-04F6-4CAE-8A1B-9A6DC51A139F}"/>
                </a:ext>
              </a:extLst>
            </p:cNvPr>
            <p:cNvSpPr/>
            <p:nvPr/>
          </p:nvSpPr>
          <p:spPr>
            <a:xfrm rot="19825287">
              <a:off x="9054141" y="5515593"/>
              <a:ext cx="293399" cy="553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  <a:scene3d>
                <a:camera prst="orthographicFront">
                  <a:rot lat="19594648" lon="19717996" rev="1269409"/>
                </a:camera>
                <a:lightRig rig="threePt" dir="t"/>
              </a:scene3d>
            </a:bodyPr>
            <a:lstStyle/>
            <a:p>
              <a:pPr algn="ctr"/>
              <a:r>
                <a: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350’</a:t>
              </a:r>
            </a:p>
          </p:txBody>
        </p:sp>
        <p:sp>
          <p:nvSpPr>
            <p:cNvPr id="159" name="Rectangle 102">
              <a:extLst>
                <a:ext uri="{FF2B5EF4-FFF2-40B4-BE49-F238E27FC236}">
                  <a16:creationId xmlns:a16="http://schemas.microsoft.com/office/drawing/2014/main" id="{DBA974EE-1E9D-491D-9581-B6B6D49C72C2}"/>
                </a:ext>
              </a:extLst>
            </p:cNvPr>
            <p:cNvSpPr/>
            <p:nvPr/>
          </p:nvSpPr>
          <p:spPr>
            <a:xfrm>
              <a:off x="4468632" y="4790383"/>
              <a:ext cx="1796622" cy="1107282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826188"/>
                <a:gd name="connsiteY0" fmla="*/ 147637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0 w 826188"/>
                <a:gd name="connsiteY4" fmla="*/ 147637 h 415535"/>
                <a:gd name="connsiteX0" fmla="*/ 297656 w 826188"/>
                <a:gd name="connsiteY0" fmla="*/ 311943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297656 w 826188"/>
                <a:gd name="connsiteY4" fmla="*/ 311943 h 415535"/>
                <a:gd name="connsiteX0" fmla="*/ 297656 w 826188"/>
                <a:gd name="connsiteY0" fmla="*/ 300037 h 403629"/>
                <a:gd name="connsiteX1" fmla="*/ 826188 w 826188"/>
                <a:gd name="connsiteY1" fmla="*/ 0 h 403629"/>
                <a:gd name="connsiteX2" fmla="*/ 673788 w 826188"/>
                <a:gd name="connsiteY2" fmla="*/ 22630 h 403629"/>
                <a:gd name="connsiteX3" fmla="*/ 0 w 826188"/>
                <a:gd name="connsiteY3" fmla="*/ 403629 h 403629"/>
                <a:gd name="connsiteX4" fmla="*/ 297656 w 826188"/>
                <a:gd name="connsiteY4" fmla="*/ 300037 h 403629"/>
                <a:gd name="connsiteX0" fmla="*/ 297656 w 826188"/>
                <a:gd name="connsiteY0" fmla="*/ 303601 h 407193"/>
                <a:gd name="connsiteX1" fmla="*/ 826188 w 826188"/>
                <a:gd name="connsiteY1" fmla="*/ 3564 h 407193"/>
                <a:gd name="connsiteX2" fmla="*/ 723794 w 826188"/>
                <a:gd name="connsiteY2" fmla="*/ 0 h 407193"/>
                <a:gd name="connsiteX3" fmla="*/ 0 w 826188"/>
                <a:gd name="connsiteY3" fmla="*/ 407193 h 407193"/>
                <a:gd name="connsiteX4" fmla="*/ 297656 w 826188"/>
                <a:gd name="connsiteY4" fmla="*/ 303601 h 407193"/>
                <a:gd name="connsiteX0" fmla="*/ 297656 w 723794"/>
                <a:gd name="connsiteY0" fmla="*/ 303601 h 407193"/>
                <a:gd name="connsiteX1" fmla="*/ 719032 w 723794"/>
                <a:gd name="connsiteY1" fmla="*/ 63095 h 407193"/>
                <a:gd name="connsiteX2" fmla="*/ 723794 w 723794"/>
                <a:gd name="connsiteY2" fmla="*/ 0 h 407193"/>
                <a:gd name="connsiteX3" fmla="*/ 0 w 723794"/>
                <a:gd name="connsiteY3" fmla="*/ 407193 h 407193"/>
                <a:gd name="connsiteX4" fmla="*/ 297656 w 723794"/>
                <a:gd name="connsiteY4" fmla="*/ 303601 h 407193"/>
                <a:gd name="connsiteX0" fmla="*/ 54769 w 723794"/>
                <a:gd name="connsiteY0" fmla="*/ 434570 h 434570"/>
                <a:gd name="connsiteX1" fmla="*/ 719032 w 723794"/>
                <a:gd name="connsiteY1" fmla="*/ 63095 h 434570"/>
                <a:gd name="connsiteX2" fmla="*/ 723794 w 723794"/>
                <a:gd name="connsiteY2" fmla="*/ 0 h 434570"/>
                <a:gd name="connsiteX3" fmla="*/ 0 w 723794"/>
                <a:gd name="connsiteY3" fmla="*/ 407193 h 434570"/>
                <a:gd name="connsiteX4" fmla="*/ 54769 w 723794"/>
                <a:gd name="connsiteY4" fmla="*/ 434570 h 434570"/>
                <a:gd name="connsiteX0" fmla="*/ 54769 w 719032"/>
                <a:gd name="connsiteY0" fmla="*/ 434570 h 434570"/>
                <a:gd name="connsiteX1" fmla="*/ 719032 w 719032"/>
                <a:gd name="connsiteY1" fmla="*/ 63095 h 434570"/>
                <a:gd name="connsiteX2" fmla="*/ 718778 w 719032"/>
                <a:gd name="connsiteY2" fmla="*/ 0 h 434570"/>
                <a:gd name="connsiteX3" fmla="*/ 0 w 719032"/>
                <a:gd name="connsiteY3" fmla="*/ 407193 h 434570"/>
                <a:gd name="connsiteX4" fmla="*/ 54769 w 719032"/>
                <a:gd name="connsiteY4" fmla="*/ 434570 h 434570"/>
                <a:gd name="connsiteX0" fmla="*/ 65803 w 730066"/>
                <a:gd name="connsiteY0" fmla="*/ 434570 h 434570"/>
                <a:gd name="connsiteX1" fmla="*/ 730066 w 730066"/>
                <a:gd name="connsiteY1" fmla="*/ 63095 h 434570"/>
                <a:gd name="connsiteX2" fmla="*/ 729812 w 730066"/>
                <a:gd name="connsiteY2" fmla="*/ 0 h 434570"/>
                <a:gd name="connsiteX3" fmla="*/ 0 w 730066"/>
                <a:gd name="connsiteY3" fmla="*/ 407193 h 434570"/>
                <a:gd name="connsiteX4" fmla="*/ 65803 w 730066"/>
                <a:gd name="connsiteY4" fmla="*/ 434570 h 434570"/>
                <a:gd name="connsiteX0" fmla="*/ 61791 w 730066"/>
                <a:gd name="connsiteY0" fmla="*/ 443468 h 443468"/>
                <a:gd name="connsiteX1" fmla="*/ 730066 w 730066"/>
                <a:gd name="connsiteY1" fmla="*/ 63095 h 443468"/>
                <a:gd name="connsiteX2" fmla="*/ 729812 w 730066"/>
                <a:gd name="connsiteY2" fmla="*/ 0 h 443468"/>
                <a:gd name="connsiteX3" fmla="*/ 0 w 730066"/>
                <a:gd name="connsiteY3" fmla="*/ 407193 h 443468"/>
                <a:gd name="connsiteX4" fmla="*/ 61791 w 730066"/>
                <a:gd name="connsiteY4" fmla="*/ 443468 h 44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066" h="443468">
                  <a:moveTo>
                    <a:pt x="61791" y="443468"/>
                  </a:moveTo>
                  <a:lnTo>
                    <a:pt x="730066" y="63095"/>
                  </a:lnTo>
                  <a:cubicBezTo>
                    <a:pt x="729981" y="42063"/>
                    <a:pt x="729897" y="21032"/>
                    <a:pt x="729812" y="0"/>
                  </a:cubicBezTo>
                  <a:lnTo>
                    <a:pt x="0" y="407193"/>
                  </a:lnTo>
                  <a:lnTo>
                    <a:pt x="61791" y="443468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Multiplication Sign 35">
              <a:extLst>
                <a:ext uri="{FF2B5EF4-FFF2-40B4-BE49-F238E27FC236}">
                  <a16:creationId xmlns:a16="http://schemas.microsoft.com/office/drawing/2014/main" id="{6E1BFD3C-21A5-43CB-B976-DA834908AA19}"/>
                </a:ext>
              </a:extLst>
            </p:cNvPr>
            <p:cNvSpPr/>
            <p:nvPr/>
          </p:nvSpPr>
          <p:spPr>
            <a:xfrm>
              <a:off x="3984710" y="3242025"/>
              <a:ext cx="4768542" cy="2743574"/>
            </a:xfrm>
            <a:custGeom>
              <a:avLst/>
              <a:gdLst>
                <a:gd name="connsiteX0" fmla="*/ 1102693 w 5679657"/>
                <a:gd name="connsiteY0" fmla="*/ 1319693 h 3916096"/>
                <a:gd name="connsiteX1" fmla="*/ 1625530 w 5679657"/>
                <a:gd name="connsiteY1" fmla="*/ 561403 h 3916096"/>
                <a:gd name="connsiteX2" fmla="*/ 2839829 w 5679657"/>
                <a:gd name="connsiteY2" fmla="*/ 1398656 h 3916096"/>
                <a:gd name="connsiteX3" fmla="*/ 4054127 w 5679657"/>
                <a:gd name="connsiteY3" fmla="*/ 561403 h 3916096"/>
                <a:gd name="connsiteX4" fmla="*/ 4576964 w 5679657"/>
                <a:gd name="connsiteY4" fmla="*/ 1319693 h 3916096"/>
                <a:gd name="connsiteX5" fmla="*/ 3651135 w 5679657"/>
                <a:gd name="connsiteY5" fmla="*/ 1958048 h 3916096"/>
                <a:gd name="connsiteX6" fmla="*/ 4576964 w 5679657"/>
                <a:gd name="connsiteY6" fmla="*/ 2596403 h 3916096"/>
                <a:gd name="connsiteX7" fmla="*/ 4054127 w 5679657"/>
                <a:gd name="connsiteY7" fmla="*/ 3354693 h 3916096"/>
                <a:gd name="connsiteX8" fmla="*/ 2839829 w 5679657"/>
                <a:gd name="connsiteY8" fmla="*/ 2517440 h 3916096"/>
                <a:gd name="connsiteX9" fmla="*/ 1625530 w 5679657"/>
                <a:gd name="connsiteY9" fmla="*/ 3354693 h 3916096"/>
                <a:gd name="connsiteX10" fmla="*/ 1102693 w 5679657"/>
                <a:gd name="connsiteY10" fmla="*/ 2596403 h 3916096"/>
                <a:gd name="connsiteX11" fmla="*/ 2028522 w 5679657"/>
                <a:gd name="connsiteY11" fmla="*/ 1958048 h 3916096"/>
                <a:gd name="connsiteX12" fmla="*/ 1102693 w 5679657"/>
                <a:gd name="connsiteY12" fmla="*/ 1319693 h 3916096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737136 w 3474271"/>
                <a:gd name="connsiteY2" fmla="*/ 884878 h 2840915"/>
                <a:gd name="connsiteX3" fmla="*/ 2768077 w 3474271"/>
                <a:gd name="connsiteY3" fmla="*/ 0 h 2840915"/>
                <a:gd name="connsiteX4" fmla="*/ 3474271 w 3474271"/>
                <a:gd name="connsiteY4" fmla="*/ 805915 h 2840915"/>
                <a:gd name="connsiteX5" fmla="*/ 2548442 w 3474271"/>
                <a:gd name="connsiteY5" fmla="*/ 1444270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737136 w 3474271"/>
                <a:gd name="connsiteY2" fmla="*/ 884878 h 2840915"/>
                <a:gd name="connsiteX3" fmla="*/ 2768077 w 3474271"/>
                <a:gd name="connsiteY3" fmla="*/ 0 h 2840915"/>
                <a:gd name="connsiteX4" fmla="*/ 3128989 w 3474271"/>
                <a:gd name="connsiteY4" fmla="*/ 208221 h 2840915"/>
                <a:gd name="connsiteX5" fmla="*/ 2548442 w 3474271"/>
                <a:gd name="connsiteY5" fmla="*/ 1444270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182305 w 3474271"/>
                <a:gd name="connsiteY2" fmla="*/ 918216 h 2840915"/>
                <a:gd name="connsiteX3" fmla="*/ 2768077 w 3474271"/>
                <a:gd name="connsiteY3" fmla="*/ 0 h 2840915"/>
                <a:gd name="connsiteX4" fmla="*/ 3128989 w 3474271"/>
                <a:gd name="connsiteY4" fmla="*/ 208221 h 2840915"/>
                <a:gd name="connsiteX5" fmla="*/ 2548442 w 3474271"/>
                <a:gd name="connsiteY5" fmla="*/ 1444270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182305 w 3474271"/>
                <a:gd name="connsiteY2" fmla="*/ 918216 h 2840915"/>
                <a:gd name="connsiteX3" fmla="*/ 2768077 w 3474271"/>
                <a:gd name="connsiteY3" fmla="*/ 0 h 2840915"/>
                <a:gd name="connsiteX4" fmla="*/ 3128989 w 3474271"/>
                <a:gd name="connsiteY4" fmla="*/ 208221 h 2840915"/>
                <a:gd name="connsiteX5" fmla="*/ 1579274 w 3474271"/>
                <a:gd name="connsiteY5" fmla="*/ 1122801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2951434 w 3583809"/>
                <a:gd name="connsiteY7" fmla="*/ 2840915 h 2840915"/>
                <a:gd name="connsiteX8" fmla="*/ 1737136 w 3583809"/>
                <a:gd name="connsiteY8" fmla="*/ 2003662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925829 w 3583809"/>
                <a:gd name="connsiteY11" fmla="*/ 1444270 h 2840915"/>
                <a:gd name="connsiteX12" fmla="*/ 0 w 3583809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3008584 w 3583809"/>
                <a:gd name="connsiteY7" fmla="*/ 2626602 h 2840915"/>
                <a:gd name="connsiteX8" fmla="*/ 1737136 w 3583809"/>
                <a:gd name="connsiteY8" fmla="*/ 2003662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925829 w 3583809"/>
                <a:gd name="connsiteY11" fmla="*/ 1444270 h 2840915"/>
                <a:gd name="connsiteX12" fmla="*/ 0 w 3583809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3008584 w 3583809"/>
                <a:gd name="connsiteY7" fmla="*/ 2626602 h 2840915"/>
                <a:gd name="connsiteX8" fmla="*/ 1175161 w 3583809"/>
                <a:gd name="connsiteY8" fmla="*/ 1334531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925829 w 3583809"/>
                <a:gd name="connsiteY11" fmla="*/ 1444270 h 2840915"/>
                <a:gd name="connsiteX12" fmla="*/ 0 w 3583809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3008584 w 3583809"/>
                <a:gd name="connsiteY7" fmla="*/ 2626602 h 2840915"/>
                <a:gd name="connsiteX8" fmla="*/ 1175161 w 3583809"/>
                <a:gd name="connsiteY8" fmla="*/ 1334531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813911 w 3583809"/>
                <a:gd name="connsiteY11" fmla="*/ 1134707 h 2840915"/>
                <a:gd name="connsiteX12" fmla="*/ 0 w 3583809"/>
                <a:gd name="connsiteY12" fmla="*/ 805915 h 2840915"/>
                <a:gd name="connsiteX0" fmla="*/ 632070 w 4215879"/>
                <a:gd name="connsiteY0" fmla="*/ 936884 h 2971884"/>
                <a:gd name="connsiteX1" fmla="*/ 0 w 4215879"/>
                <a:gd name="connsiteY1" fmla="*/ 0 h 2971884"/>
                <a:gd name="connsiteX2" fmla="*/ 1814375 w 4215879"/>
                <a:gd name="connsiteY2" fmla="*/ 1049185 h 2971884"/>
                <a:gd name="connsiteX3" fmla="*/ 3400147 w 4215879"/>
                <a:gd name="connsiteY3" fmla="*/ 130969 h 2971884"/>
                <a:gd name="connsiteX4" fmla="*/ 3761059 w 4215879"/>
                <a:gd name="connsiteY4" fmla="*/ 339190 h 2971884"/>
                <a:gd name="connsiteX5" fmla="*/ 2211344 w 4215879"/>
                <a:gd name="connsiteY5" fmla="*/ 1253770 h 2971884"/>
                <a:gd name="connsiteX6" fmla="*/ 4215879 w 4215879"/>
                <a:gd name="connsiteY6" fmla="*/ 2418382 h 2971884"/>
                <a:gd name="connsiteX7" fmla="*/ 3640654 w 4215879"/>
                <a:gd name="connsiteY7" fmla="*/ 2757571 h 2971884"/>
                <a:gd name="connsiteX8" fmla="*/ 1807231 w 4215879"/>
                <a:gd name="connsiteY8" fmla="*/ 1465500 h 2971884"/>
                <a:gd name="connsiteX9" fmla="*/ 1154907 w 4215879"/>
                <a:gd name="connsiteY9" fmla="*/ 2971884 h 2971884"/>
                <a:gd name="connsiteX10" fmla="*/ 632070 w 4215879"/>
                <a:gd name="connsiteY10" fmla="*/ 2213594 h 2971884"/>
                <a:gd name="connsiteX11" fmla="*/ 1445981 w 4215879"/>
                <a:gd name="connsiteY11" fmla="*/ 1265676 h 2971884"/>
                <a:gd name="connsiteX12" fmla="*/ 632070 w 4215879"/>
                <a:gd name="connsiteY12" fmla="*/ 936884 h 2971884"/>
                <a:gd name="connsiteX0" fmla="*/ 0 w 4583934"/>
                <a:gd name="connsiteY0" fmla="*/ 210603 h 2971884"/>
                <a:gd name="connsiteX1" fmla="*/ 368055 w 4583934"/>
                <a:gd name="connsiteY1" fmla="*/ 0 h 2971884"/>
                <a:gd name="connsiteX2" fmla="*/ 2182430 w 4583934"/>
                <a:gd name="connsiteY2" fmla="*/ 1049185 h 2971884"/>
                <a:gd name="connsiteX3" fmla="*/ 3768202 w 4583934"/>
                <a:gd name="connsiteY3" fmla="*/ 130969 h 2971884"/>
                <a:gd name="connsiteX4" fmla="*/ 4129114 w 4583934"/>
                <a:gd name="connsiteY4" fmla="*/ 339190 h 2971884"/>
                <a:gd name="connsiteX5" fmla="*/ 2579399 w 4583934"/>
                <a:gd name="connsiteY5" fmla="*/ 1253770 h 2971884"/>
                <a:gd name="connsiteX6" fmla="*/ 4583934 w 4583934"/>
                <a:gd name="connsiteY6" fmla="*/ 2418382 h 2971884"/>
                <a:gd name="connsiteX7" fmla="*/ 4008709 w 4583934"/>
                <a:gd name="connsiteY7" fmla="*/ 2757571 h 2971884"/>
                <a:gd name="connsiteX8" fmla="*/ 2175286 w 4583934"/>
                <a:gd name="connsiteY8" fmla="*/ 1465500 h 2971884"/>
                <a:gd name="connsiteX9" fmla="*/ 1522962 w 4583934"/>
                <a:gd name="connsiteY9" fmla="*/ 2971884 h 2971884"/>
                <a:gd name="connsiteX10" fmla="*/ 1000125 w 4583934"/>
                <a:gd name="connsiteY10" fmla="*/ 2213594 h 2971884"/>
                <a:gd name="connsiteX11" fmla="*/ 1814036 w 4583934"/>
                <a:gd name="connsiteY11" fmla="*/ 1265676 h 2971884"/>
                <a:gd name="connsiteX12" fmla="*/ 0 w 4583934"/>
                <a:gd name="connsiteY12" fmla="*/ 210603 h 2971884"/>
                <a:gd name="connsiteX0" fmla="*/ 0 w 4583934"/>
                <a:gd name="connsiteY0" fmla="*/ 210603 h 2971884"/>
                <a:gd name="connsiteX1" fmla="*/ 368055 w 4583934"/>
                <a:gd name="connsiteY1" fmla="*/ 0 h 2971884"/>
                <a:gd name="connsiteX2" fmla="*/ 2182430 w 4583934"/>
                <a:gd name="connsiteY2" fmla="*/ 1049185 h 2971884"/>
                <a:gd name="connsiteX3" fmla="*/ 3768202 w 4583934"/>
                <a:gd name="connsiteY3" fmla="*/ 130969 h 2971884"/>
                <a:gd name="connsiteX4" fmla="*/ 4129114 w 4583934"/>
                <a:gd name="connsiteY4" fmla="*/ 339190 h 2971884"/>
                <a:gd name="connsiteX5" fmla="*/ 2579399 w 4583934"/>
                <a:gd name="connsiteY5" fmla="*/ 1253770 h 2971884"/>
                <a:gd name="connsiteX6" fmla="*/ 4583934 w 4583934"/>
                <a:gd name="connsiteY6" fmla="*/ 2418382 h 2971884"/>
                <a:gd name="connsiteX7" fmla="*/ 4008709 w 4583934"/>
                <a:gd name="connsiteY7" fmla="*/ 2757571 h 2971884"/>
                <a:gd name="connsiteX8" fmla="*/ 2175286 w 4583934"/>
                <a:gd name="connsiteY8" fmla="*/ 1465500 h 2971884"/>
                <a:gd name="connsiteX9" fmla="*/ 1522962 w 4583934"/>
                <a:gd name="connsiteY9" fmla="*/ 2971884 h 2971884"/>
                <a:gd name="connsiteX10" fmla="*/ 150018 w 4583934"/>
                <a:gd name="connsiteY10" fmla="*/ 2211213 h 2971884"/>
                <a:gd name="connsiteX11" fmla="*/ 1814036 w 4583934"/>
                <a:gd name="connsiteY11" fmla="*/ 1265676 h 2971884"/>
                <a:gd name="connsiteX12" fmla="*/ 0 w 4583934"/>
                <a:gd name="connsiteY12" fmla="*/ 210603 h 2971884"/>
                <a:gd name="connsiteX0" fmla="*/ 0 w 4583934"/>
                <a:gd name="connsiteY0" fmla="*/ 210603 h 2757571"/>
                <a:gd name="connsiteX1" fmla="*/ 368055 w 4583934"/>
                <a:gd name="connsiteY1" fmla="*/ 0 h 2757571"/>
                <a:gd name="connsiteX2" fmla="*/ 2182430 w 4583934"/>
                <a:gd name="connsiteY2" fmla="*/ 1049185 h 2757571"/>
                <a:gd name="connsiteX3" fmla="*/ 3768202 w 4583934"/>
                <a:gd name="connsiteY3" fmla="*/ 130969 h 2757571"/>
                <a:gd name="connsiteX4" fmla="*/ 4129114 w 4583934"/>
                <a:gd name="connsiteY4" fmla="*/ 339190 h 2757571"/>
                <a:gd name="connsiteX5" fmla="*/ 2579399 w 4583934"/>
                <a:gd name="connsiteY5" fmla="*/ 1253770 h 2757571"/>
                <a:gd name="connsiteX6" fmla="*/ 4583934 w 4583934"/>
                <a:gd name="connsiteY6" fmla="*/ 2418382 h 2757571"/>
                <a:gd name="connsiteX7" fmla="*/ 4008709 w 4583934"/>
                <a:gd name="connsiteY7" fmla="*/ 2757571 h 2757571"/>
                <a:gd name="connsiteX8" fmla="*/ 2175286 w 4583934"/>
                <a:gd name="connsiteY8" fmla="*/ 1465500 h 2757571"/>
                <a:gd name="connsiteX9" fmla="*/ 451400 w 4583934"/>
                <a:gd name="connsiteY9" fmla="*/ 2462296 h 2757571"/>
                <a:gd name="connsiteX10" fmla="*/ 150018 w 4583934"/>
                <a:gd name="connsiteY10" fmla="*/ 2211213 h 2757571"/>
                <a:gd name="connsiteX11" fmla="*/ 1814036 w 4583934"/>
                <a:gd name="connsiteY11" fmla="*/ 1265676 h 2757571"/>
                <a:gd name="connsiteX12" fmla="*/ 0 w 4583934"/>
                <a:gd name="connsiteY12" fmla="*/ 210603 h 2757571"/>
                <a:gd name="connsiteX0" fmla="*/ 0 w 4583934"/>
                <a:gd name="connsiteY0" fmla="*/ 210603 h 2757571"/>
                <a:gd name="connsiteX1" fmla="*/ 368055 w 4583934"/>
                <a:gd name="connsiteY1" fmla="*/ 0 h 2757571"/>
                <a:gd name="connsiteX2" fmla="*/ 2182430 w 4583934"/>
                <a:gd name="connsiteY2" fmla="*/ 1049185 h 2757571"/>
                <a:gd name="connsiteX3" fmla="*/ 3768202 w 4583934"/>
                <a:gd name="connsiteY3" fmla="*/ 130969 h 2757571"/>
                <a:gd name="connsiteX4" fmla="*/ 4129114 w 4583934"/>
                <a:gd name="connsiteY4" fmla="*/ 339190 h 2757571"/>
                <a:gd name="connsiteX5" fmla="*/ 2579399 w 4583934"/>
                <a:gd name="connsiteY5" fmla="*/ 1253770 h 2757571"/>
                <a:gd name="connsiteX6" fmla="*/ 4583934 w 4583934"/>
                <a:gd name="connsiteY6" fmla="*/ 2418382 h 2757571"/>
                <a:gd name="connsiteX7" fmla="*/ 4008709 w 4583934"/>
                <a:gd name="connsiteY7" fmla="*/ 2757571 h 2757571"/>
                <a:gd name="connsiteX8" fmla="*/ 2175286 w 4583934"/>
                <a:gd name="connsiteY8" fmla="*/ 1465500 h 2757571"/>
                <a:gd name="connsiteX9" fmla="*/ 451400 w 4583934"/>
                <a:gd name="connsiteY9" fmla="*/ 2462296 h 2757571"/>
                <a:gd name="connsiteX10" fmla="*/ 90486 w 4583934"/>
                <a:gd name="connsiteY10" fmla="*/ 2261220 h 2757571"/>
                <a:gd name="connsiteX11" fmla="*/ 1814036 w 4583934"/>
                <a:gd name="connsiteY11" fmla="*/ 1265676 h 2757571"/>
                <a:gd name="connsiteX12" fmla="*/ 0 w 4583934"/>
                <a:gd name="connsiteY12" fmla="*/ 210603 h 2757571"/>
                <a:gd name="connsiteX0" fmla="*/ 0 w 4583934"/>
                <a:gd name="connsiteY0" fmla="*/ 210603 h 2757571"/>
                <a:gd name="connsiteX1" fmla="*/ 368055 w 4583934"/>
                <a:gd name="connsiteY1" fmla="*/ 0 h 2757571"/>
                <a:gd name="connsiteX2" fmla="*/ 2182430 w 4583934"/>
                <a:gd name="connsiteY2" fmla="*/ 1049185 h 2757571"/>
                <a:gd name="connsiteX3" fmla="*/ 3768202 w 4583934"/>
                <a:gd name="connsiteY3" fmla="*/ 130969 h 2757571"/>
                <a:gd name="connsiteX4" fmla="*/ 4129114 w 4583934"/>
                <a:gd name="connsiteY4" fmla="*/ 339190 h 2757571"/>
                <a:gd name="connsiteX5" fmla="*/ 2579399 w 4583934"/>
                <a:gd name="connsiteY5" fmla="*/ 1253770 h 2757571"/>
                <a:gd name="connsiteX6" fmla="*/ 4583934 w 4583934"/>
                <a:gd name="connsiteY6" fmla="*/ 2418382 h 2757571"/>
                <a:gd name="connsiteX7" fmla="*/ 4008709 w 4583934"/>
                <a:gd name="connsiteY7" fmla="*/ 2757571 h 2757571"/>
                <a:gd name="connsiteX8" fmla="*/ 2175286 w 4583934"/>
                <a:gd name="connsiteY8" fmla="*/ 1465500 h 2757571"/>
                <a:gd name="connsiteX9" fmla="*/ 439494 w 4583934"/>
                <a:gd name="connsiteY9" fmla="*/ 2476583 h 2757571"/>
                <a:gd name="connsiteX10" fmla="*/ 90486 w 4583934"/>
                <a:gd name="connsiteY10" fmla="*/ 2261220 h 2757571"/>
                <a:gd name="connsiteX11" fmla="*/ 1814036 w 4583934"/>
                <a:gd name="connsiteY11" fmla="*/ 1265676 h 2757571"/>
                <a:gd name="connsiteX12" fmla="*/ 0 w 4583934"/>
                <a:gd name="connsiteY12" fmla="*/ 210603 h 2757571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75286 w 4583934"/>
                <a:gd name="connsiteY8" fmla="*/ 1465500 h 2628983"/>
                <a:gd name="connsiteX9" fmla="*/ 439494 w 4583934"/>
                <a:gd name="connsiteY9" fmla="*/ 2476583 h 2628983"/>
                <a:gd name="connsiteX10" fmla="*/ 90486 w 4583934"/>
                <a:gd name="connsiteY10" fmla="*/ 2261220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75286 w 4583934"/>
                <a:gd name="connsiteY8" fmla="*/ 1465500 h 2628983"/>
                <a:gd name="connsiteX9" fmla="*/ 439494 w 4583934"/>
                <a:gd name="connsiteY9" fmla="*/ 2476583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75286 w 4583934"/>
                <a:gd name="connsiteY8" fmla="*/ 1465500 h 2628983"/>
                <a:gd name="connsiteX9" fmla="*/ 449019 w 4583934"/>
                <a:gd name="connsiteY9" fmla="*/ 2469439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84811 w 4583934"/>
                <a:gd name="connsiteY8" fmla="*/ 1470262 h 2628983"/>
                <a:gd name="connsiteX9" fmla="*/ 449019 w 4583934"/>
                <a:gd name="connsiteY9" fmla="*/ 2469439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41020 w 4583934"/>
                <a:gd name="connsiteY4" fmla="*/ 343952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84811 w 4583934"/>
                <a:gd name="connsiteY8" fmla="*/ 1470262 h 2628983"/>
                <a:gd name="connsiteX9" fmla="*/ 449019 w 4583934"/>
                <a:gd name="connsiteY9" fmla="*/ 2469439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35368"/>
                <a:gd name="connsiteX1" fmla="*/ 368055 w 4583934"/>
                <a:gd name="connsiteY1" fmla="*/ 0 h 2635368"/>
                <a:gd name="connsiteX2" fmla="*/ 2182430 w 4583934"/>
                <a:gd name="connsiteY2" fmla="*/ 1049185 h 2635368"/>
                <a:gd name="connsiteX3" fmla="*/ 3768202 w 4583934"/>
                <a:gd name="connsiteY3" fmla="*/ 130969 h 2635368"/>
                <a:gd name="connsiteX4" fmla="*/ 4141020 w 4583934"/>
                <a:gd name="connsiteY4" fmla="*/ 343952 h 2635368"/>
                <a:gd name="connsiteX5" fmla="*/ 2579399 w 4583934"/>
                <a:gd name="connsiteY5" fmla="*/ 1253770 h 2635368"/>
                <a:gd name="connsiteX6" fmla="*/ 4583934 w 4583934"/>
                <a:gd name="connsiteY6" fmla="*/ 2418382 h 2635368"/>
                <a:gd name="connsiteX7" fmla="*/ 4195990 w 4583934"/>
                <a:gd name="connsiteY7" fmla="*/ 2635368 h 2635368"/>
                <a:gd name="connsiteX8" fmla="*/ 2184811 w 4583934"/>
                <a:gd name="connsiteY8" fmla="*/ 1470262 h 2635368"/>
                <a:gd name="connsiteX9" fmla="*/ 449019 w 4583934"/>
                <a:gd name="connsiteY9" fmla="*/ 2469439 h 2635368"/>
                <a:gd name="connsiteX10" fmla="*/ 85724 w 4583934"/>
                <a:gd name="connsiteY10" fmla="*/ 2249314 h 2635368"/>
                <a:gd name="connsiteX11" fmla="*/ 1814036 w 4583934"/>
                <a:gd name="connsiteY11" fmla="*/ 1265676 h 2635368"/>
                <a:gd name="connsiteX12" fmla="*/ 0 w 4583934"/>
                <a:gd name="connsiteY12" fmla="*/ 210603 h 2635368"/>
                <a:gd name="connsiteX0" fmla="*/ 0 w 4583934"/>
                <a:gd name="connsiteY0" fmla="*/ 210603 h 2635368"/>
                <a:gd name="connsiteX1" fmla="*/ 368055 w 4583934"/>
                <a:gd name="connsiteY1" fmla="*/ 0 h 2635368"/>
                <a:gd name="connsiteX2" fmla="*/ 2182430 w 4583934"/>
                <a:gd name="connsiteY2" fmla="*/ 1049185 h 2635368"/>
                <a:gd name="connsiteX3" fmla="*/ 3768202 w 4583934"/>
                <a:gd name="connsiteY3" fmla="*/ 130969 h 2635368"/>
                <a:gd name="connsiteX4" fmla="*/ 4141020 w 4583934"/>
                <a:gd name="connsiteY4" fmla="*/ 343952 h 2635368"/>
                <a:gd name="connsiteX5" fmla="*/ 2579399 w 4583934"/>
                <a:gd name="connsiteY5" fmla="*/ 1253770 h 2635368"/>
                <a:gd name="connsiteX6" fmla="*/ 4583934 w 4583934"/>
                <a:gd name="connsiteY6" fmla="*/ 2418382 h 2635368"/>
                <a:gd name="connsiteX7" fmla="*/ 4195990 w 4583934"/>
                <a:gd name="connsiteY7" fmla="*/ 2635368 h 2635368"/>
                <a:gd name="connsiteX8" fmla="*/ 2184811 w 4583934"/>
                <a:gd name="connsiteY8" fmla="*/ 1470262 h 2635368"/>
                <a:gd name="connsiteX9" fmla="*/ 449019 w 4583934"/>
                <a:gd name="connsiteY9" fmla="*/ 2469439 h 2635368"/>
                <a:gd name="connsiteX10" fmla="*/ 85724 w 4583934"/>
                <a:gd name="connsiteY10" fmla="*/ 2249314 h 2635368"/>
                <a:gd name="connsiteX11" fmla="*/ 1814036 w 4583934"/>
                <a:gd name="connsiteY11" fmla="*/ 1265676 h 2635368"/>
                <a:gd name="connsiteX12" fmla="*/ 0 w 4583934"/>
                <a:gd name="connsiteY12" fmla="*/ 210603 h 2635368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2430 w 4583934"/>
                <a:gd name="connsiteY2" fmla="*/ 1049185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4811 w 4583934"/>
                <a:gd name="connsiteY8" fmla="*/ 1470262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2430 w 4583934"/>
                <a:gd name="connsiteY2" fmla="*/ 1049185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62463 w 4583934"/>
                <a:gd name="connsiteY8" fmla="*/ 1529325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2430 w 4583934"/>
                <a:gd name="connsiteY2" fmla="*/ 1049185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2532 w 4583934"/>
                <a:gd name="connsiteY10" fmla="*/ 2250910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2532 w 4583934"/>
                <a:gd name="connsiteY10" fmla="*/ 2250910 h 2636965"/>
                <a:gd name="connsiteX11" fmla="*/ 1793284 w 4583934"/>
                <a:gd name="connsiteY11" fmla="*/ 1208209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2532 w 4583934"/>
                <a:gd name="connsiteY10" fmla="*/ 2250910 h 2636965"/>
                <a:gd name="connsiteX11" fmla="*/ 1804458 w 4583934"/>
                <a:gd name="connsiteY11" fmla="*/ 1257694 h 2636965"/>
                <a:gd name="connsiteX12" fmla="*/ 0 w 4583934"/>
                <a:gd name="connsiteY12" fmla="*/ 210603 h 2636965"/>
                <a:gd name="connsiteX0" fmla="*/ 0 w 4596704"/>
                <a:gd name="connsiteY0" fmla="*/ 210603 h 2636965"/>
                <a:gd name="connsiteX1" fmla="*/ 380825 w 4596704"/>
                <a:gd name="connsiteY1" fmla="*/ 0 h 2636965"/>
                <a:gd name="connsiteX2" fmla="*/ 2201585 w 4596704"/>
                <a:gd name="connsiteY2" fmla="*/ 1038011 h 2636965"/>
                <a:gd name="connsiteX3" fmla="*/ 3780972 w 4596704"/>
                <a:gd name="connsiteY3" fmla="*/ 130969 h 2636965"/>
                <a:gd name="connsiteX4" fmla="*/ 4153790 w 4596704"/>
                <a:gd name="connsiteY4" fmla="*/ 343952 h 2636965"/>
                <a:gd name="connsiteX5" fmla="*/ 2592169 w 4596704"/>
                <a:gd name="connsiteY5" fmla="*/ 1253770 h 2636965"/>
                <a:gd name="connsiteX6" fmla="*/ 4596704 w 4596704"/>
                <a:gd name="connsiteY6" fmla="*/ 2418382 h 2636965"/>
                <a:gd name="connsiteX7" fmla="*/ 4213549 w 4596704"/>
                <a:gd name="connsiteY7" fmla="*/ 2636965 h 2636965"/>
                <a:gd name="connsiteX8" fmla="*/ 2195985 w 4596704"/>
                <a:gd name="connsiteY8" fmla="*/ 1476648 h 2636965"/>
                <a:gd name="connsiteX9" fmla="*/ 474559 w 4596704"/>
                <a:gd name="connsiteY9" fmla="*/ 2467843 h 2636965"/>
                <a:gd name="connsiteX10" fmla="*/ 95302 w 4596704"/>
                <a:gd name="connsiteY10" fmla="*/ 2250910 h 2636965"/>
                <a:gd name="connsiteX11" fmla="*/ 1817228 w 4596704"/>
                <a:gd name="connsiteY11" fmla="*/ 1257694 h 2636965"/>
                <a:gd name="connsiteX12" fmla="*/ 0 w 4596704"/>
                <a:gd name="connsiteY12" fmla="*/ 210603 h 2636965"/>
                <a:gd name="connsiteX0" fmla="*/ 0 w 4596704"/>
                <a:gd name="connsiteY0" fmla="*/ 220180 h 2646542"/>
                <a:gd name="connsiteX1" fmla="*/ 380825 w 4596704"/>
                <a:gd name="connsiteY1" fmla="*/ 0 h 2646542"/>
                <a:gd name="connsiteX2" fmla="*/ 2201585 w 4596704"/>
                <a:gd name="connsiteY2" fmla="*/ 1047588 h 2646542"/>
                <a:gd name="connsiteX3" fmla="*/ 3780972 w 4596704"/>
                <a:gd name="connsiteY3" fmla="*/ 140546 h 2646542"/>
                <a:gd name="connsiteX4" fmla="*/ 4153790 w 4596704"/>
                <a:gd name="connsiteY4" fmla="*/ 353529 h 2646542"/>
                <a:gd name="connsiteX5" fmla="*/ 2592169 w 4596704"/>
                <a:gd name="connsiteY5" fmla="*/ 1263347 h 2646542"/>
                <a:gd name="connsiteX6" fmla="*/ 4596704 w 4596704"/>
                <a:gd name="connsiteY6" fmla="*/ 2427959 h 2646542"/>
                <a:gd name="connsiteX7" fmla="*/ 4213549 w 4596704"/>
                <a:gd name="connsiteY7" fmla="*/ 2646542 h 2646542"/>
                <a:gd name="connsiteX8" fmla="*/ 2195985 w 4596704"/>
                <a:gd name="connsiteY8" fmla="*/ 1486225 h 2646542"/>
                <a:gd name="connsiteX9" fmla="*/ 474559 w 4596704"/>
                <a:gd name="connsiteY9" fmla="*/ 2477420 h 2646542"/>
                <a:gd name="connsiteX10" fmla="*/ 95302 w 4596704"/>
                <a:gd name="connsiteY10" fmla="*/ 2260487 h 2646542"/>
                <a:gd name="connsiteX11" fmla="*/ 1817228 w 4596704"/>
                <a:gd name="connsiteY11" fmla="*/ 1267271 h 2646542"/>
                <a:gd name="connsiteX12" fmla="*/ 0 w 4596704"/>
                <a:gd name="connsiteY12" fmla="*/ 220180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4164 w 4599896"/>
                <a:gd name="connsiteY3" fmla="*/ 140546 h 2646542"/>
                <a:gd name="connsiteX4" fmla="*/ 4156982 w 4599896"/>
                <a:gd name="connsiteY4" fmla="*/ 353529 h 2646542"/>
                <a:gd name="connsiteX5" fmla="*/ 2595361 w 4599896"/>
                <a:gd name="connsiteY5" fmla="*/ 1263347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7357 w 4599896"/>
                <a:gd name="connsiteY3" fmla="*/ 137353 h 2646542"/>
                <a:gd name="connsiteX4" fmla="*/ 4156982 w 4599896"/>
                <a:gd name="connsiteY4" fmla="*/ 353529 h 2646542"/>
                <a:gd name="connsiteX5" fmla="*/ 2595361 w 4599896"/>
                <a:gd name="connsiteY5" fmla="*/ 1263347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7357 w 4599896"/>
                <a:gd name="connsiteY3" fmla="*/ 137353 h 2646542"/>
                <a:gd name="connsiteX4" fmla="*/ 4163367 w 4599896"/>
                <a:gd name="connsiteY4" fmla="*/ 358317 h 2646542"/>
                <a:gd name="connsiteX5" fmla="*/ 2595361 w 4599896"/>
                <a:gd name="connsiteY5" fmla="*/ 1263347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7357 w 4599896"/>
                <a:gd name="connsiteY3" fmla="*/ 137353 h 2646542"/>
                <a:gd name="connsiteX4" fmla="*/ 4163367 w 4599896"/>
                <a:gd name="connsiteY4" fmla="*/ 358317 h 2646542"/>
                <a:gd name="connsiteX5" fmla="*/ 2574609 w 4599896"/>
                <a:gd name="connsiteY5" fmla="*/ 1268135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9896" h="2646542">
                  <a:moveTo>
                    <a:pt x="0" y="221777"/>
                  </a:moveTo>
                  <a:lnTo>
                    <a:pt x="384017" y="0"/>
                  </a:lnTo>
                  <a:lnTo>
                    <a:pt x="2204777" y="1047588"/>
                  </a:lnTo>
                  <a:lnTo>
                    <a:pt x="3787357" y="137353"/>
                  </a:lnTo>
                  <a:lnTo>
                    <a:pt x="4163367" y="358317"/>
                  </a:lnTo>
                  <a:lnTo>
                    <a:pt x="2574609" y="1268135"/>
                  </a:lnTo>
                  <a:lnTo>
                    <a:pt x="4599896" y="2427959"/>
                  </a:lnTo>
                  <a:lnTo>
                    <a:pt x="4216741" y="2646542"/>
                  </a:lnTo>
                  <a:lnTo>
                    <a:pt x="2199177" y="1486225"/>
                  </a:lnTo>
                  <a:lnTo>
                    <a:pt x="477751" y="2477420"/>
                  </a:lnTo>
                  <a:lnTo>
                    <a:pt x="98494" y="2260487"/>
                  </a:lnTo>
                  <a:lnTo>
                    <a:pt x="1820420" y="1267271"/>
                  </a:lnTo>
                  <a:lnTo>
                    <a:pt x="0" y="221777"/>
                  </a:lnTo>
                  <a:close/>
                </a:path>
              </a:pathLst>
            </a:custGeom>
            <a:solidFill>
              <a:srgbClr val="FF0D0D">
                <a:alpha val="66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ectangle 33">
              <a:extLst>
                <a:ext uri="{FF2B5EF4-FFF2-40B4-BE49-F238E27FC236}">
                  <a16:creationId xmlns:a16="http://schemas.microsoft.com/office/drawing/2014/main" id="{317808E4-79C6-4E1C-8689-D2EEB73DEE93}"/>
                </a:ext>
              </a:extLst>
            </p:cNvPr>
            <p:cNvSpPr/>
            <p:nvPr/>
          </p:nvSpPr>
          <p:spPr>
            <a:xfrm rot="2379378" flipH="1">
              <a:off x="403520" y="1742620"/>
              <a:ext cx="4127288" cy="1147799"/>
            </a:xfrm>
            <a:custGeom>
              <a:avLst/>
              <a:gdLst>
                <a:gd name="connsiteX0" fmla="*/ 0 w 3947457"/>
                <a:gd name="connsiteY0" fmla="*/ 0 h 1379380"/>
                <a:gd name="connsiteX1" fmla="*/ 3947457 w 3947457"/>
                <a:gd name="connsiteY1" fmla="*/ 0 h 1379380"/>
                <a:gd name="connsiteX2" fmla="*/ 3947457 w 3947457"/>
                <a:gd name="connsiteY2" fmla="*/ 1379380 h 1379380"/>
                <a:gd name="connsiteX3" fmla="*/ 0 w 3947457"/>
                <a:gd name="connsiteY3" fmla="*/ 1379380 h 1379380"/>
                <a:gd name="connsiteX4" fmla="*/ 0 w 3947457"/>
                <a:gd name="connsiteY4" fmla="*/ 0 h 1379380"/>
                <a:gd name="connsiteX0" fmla="*/ 0 w 3947457"/>
                <a:gd name="connsiteY0" fmla="*/ 0 h 1379380"/>
                <a:gd name="connsiteX1" fmla="*/ 3461666 w 3947457"/>
                <a:gd name="connsiteY1" fmla="*/ 194261 h 1379380"/>
                <a:gd name="connsiteX2" fmla="*/ 3947457 w 3947457"/>
                <a:gd name="connsiteY2" fmla="*/ 1379380 h 1379380"/>
                <a:gd name="connsiteX3" fmla="*/ 0 w 3947457"/>
                <a:gd name="connsiteY3" fmla="*/ 1379380 h 1379380"/>
                <a:gd name="connsiteX4" fmla="*/ 0 w 3947457"/>
                <a:gd name="connsiteY4" fmla="*/ 0 h 1379380"/>
                <a:gd name="connsiteX0" fmla="*/ 0 w 3862450"/>
                <a:gd name="connsiteY0" fmla="*/ 0 h 1379380"/>
                <a:gd name="connsiteX1" fmla="*/ 3461666 w 3862450"/>
                <a:gd name="connsiteY1" fmla="*/ 194261 h 1379380"/>
                <a:gd name="connsiteX2" fmla="*/ 3862450 w 3862450"/>
                <a:gd name="connsiteY2" fmla="*/ 1284171 h 1379380"/>
                <a:gd name="connsiteX3" fmla="*/ 0 w 3862450"/>
                <a:gd name="connsiteY3" fmla="*/ 1379380 h 1379380"/>
                <a:gd name="connsiteX4" fmla="*/ 0 w 3862450"/>
                <a:gd name="connsiteY4" fmla="*/ 0 h 1379380"/>
                <a:gd name="connsiteX0" fmla="*/ 0 w 3924584"/>
                <a:gd name="connsiteY0" fmla="*/ 63532 h 1185119"/>
                <a:gd name="connsiteX1" fmla="*/ 3523800 w 3924584"/>
                <a:gd name="connsiteY1" fmla="*/ 0 h 1185119"/>
                <a:gd name="connsiteX2" fmla="*/ 3924584 w 3924584"/>
                <a:gd name="connsiteY2" fmla="*/ 1089910 h 1185119"/>
                <a:gd name="connsiteX3" fmla="*/ 62134 w 3924584"/>
                <a:gd name="connsiteY3" fmla="*/ 1185119 h 1185119"/>
                <a:gd name="connsiteX4" fmla="*/ 0 w 3924584"/>
                <a:gd name="connsiteY4" fmla="*/ 63532 h 1185119"/>
                <a:gd name="connsiteX0" fmla="*/ 0 w 3924584"/>
                <a:gd name="connsiteY0" fmla="*/ 63532 h 1089910"/>
                <a:gd name="connsiteX1" fmla="*/ 3523800 w 3924584"/>
                <a:gd name="connsiteY1" fmla="*/ 0 h 1089910"/>
                <a:gd name="connsiteX2" fmla="*/ 3924584 w 3924584"/>
                <a:gd name="connsiteY2" fmla="*/ 1089910 h 1089910"/>
                <a:gd name="connsiteX3" fmla="*/ 146264 w 3924584"/>
                <a:gd name="connsiteY3" fmla="*/ 475424 h 1089910"/>
                <a:gd name="connsiteX4" fmla="*/ 0 w 3924584"/>
                <a:gd name="connsiteY4" fmla="*/ 63532 h 1089910"/>
                <a:gd name="connsiteX0" fmla="*/ 0 w 3952613"/>
                <a:gd name="connsiteY0" fmla="*/ 71227 h 1089910"/>
                <a:gd name="connsiteX1" fmla="*/ 3551829 w 3952613"/>
                <a:gd name="connsiteY1" fmla="*/ 0 h 1089910"/>
                <a:gd name="connsiteX2" fmla="*/ 3952613 w 3952613"/>
                <a:gd name="connsiteY2" fmla="*/ 1089910 h 1089910"/>
                <a:gd name="connsiteX3" fmla="*/ 174293 w 3952613"/>
                <a:gd name="connsiteY3" fmla="*/ 475424 h 1089910"/>
                <a:gd name="connsiteX4" fmla="*/ 0 w 3952613"/>
                <a:gd name="connsiteY4" fmla="*/ 71227 h 1089910"/>
                <a:gd name="connsiteX0" fmla="*/ 0 w 3952613"/>
                <a:gd name="connsiteY0" fmla="*/ 71227 h 1089910"/>
                <a:gd name="connsiteX1" fmla="*/ 3551829 w 3952613"/>
                <a:gd name="connsiteY1" fmla="*/ 0 h 1089910"/>
                <a:gd name="connsiteX2" fmla="*/ 3952613 w 3952613"/>
                <a:gd name="connsiteY2" fmla="*/ 1089910 h 1089910"/>
                <a:gd name="connsiteX3" fmla="*/ 146842 w 3952613"/>
                <a:gd name="connsiteY3" fmla="*/ 471227 h 1089910"/>
                <a:gd name="connsiteX4" fmla="*/ 0 w 3952613"/>
                <a:gd name="connsiteY4" fmla="*/ 71227 h 1089910"/>
                <a:gd name="connsiteX0" fmla="*/ 0 w 3981320"/>
                <a:gd name="connsiteY0" fmla="*/ 71227 h 1107519"/>
                <a:gd name="connsiteX1" fmla="*/ 3551829 w 3981320"/>
                <a:gd name="connsiteY1" fmla="*/ 0 h 1107519"/>
                <a:gd name="connsiteX2" fmla="*/ 3981320 w 3981320"/>
                <a:gd name="connsiteY2" fmla="*/ 1107519 h 1107519"/>
                <a:gd name="connsiteX3" fmla="*/ 146842 w 3981320"/>
                <a:gd name="connsiteY3" fmla="*/ 471227 h 1107519"/>
                <a:gd name="connsiteX4" fmla="*/ 0 w 3981320"/>
                <a:gd name="connsiteY4" fmla="*/ 71227 h 1107519"/>
                <a:gd name="connsiteX0" fmla="*/ 0 w 3981320"/>
                <a:gd name="connsiteY0" fmla="*/ 70913 h 1107205"/>
                <a:gd name="connsiteX1" fmla="*/ 3548476 w 3981320"/>
                <a:gd name="connsiteY1" fmla="*/ 0 h 1107205"/>
                <a:gd name="connsiteX2" fmla="*/ 3981320 w 3981320"/>
                <a:gd name="connsiteY2" fmla="*/ 1107205 h 1107205"/>
                <a:gd name="connsiteX3" fmla="*/ 146842 w 3981320"/>
                <a:gd name="connsiteY3" fmla="*/ 470913 h 1107205"/>
                <a:gd name="connsiteX4" fmla="*/ 0 w 3981320"/>
                <a:gd name="connsiteY4" fmla="*/ 70913 h 1107205"/>
                <a:gd name="connsiteX0" fmla="*/ 0 w 3981320"/>
                <a:gd name="connsiteY0" fmla="*/ 70913 h 1107205"/>
                <a:gd name="connsiteX1" fmla="*/ 3548476 w 3981320"/>
                <a:gd name="connsiteY1" fmla="*/ 0 h 1107205"/>
                <a:gd name="connsiteX2" fmla="*/ 3981320 w 3981320"/>
                <a:gd name="connsiteY2" fmla="*/ 1107205 h 1107205"/>
                <a:gd name="connsiteX3" fmla="*/ 152655 w 3981320"/>
                <a:gd name="connsiteY3" fmla="*/ 478825 h 1107205"/>
                <a:gd name="connsiteX4" fmla="*/ 0 w 3981320"/>
                <a:gd name="connsiteY4" fmla="*/ 70913 h 110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1320" h="1107205">
                  <a:moveTo>
                    <a:pt x="0" y="70913"/>
                  </a:moveTo>
                  <a:lnTo>
                    <a:pt x="3548476" y="0"/>
                  </a:lnTo>
                  <a:lnTo>
                    <a:pt x="3981320" y="1107205"/>
                  </a:lnTo>
                  <a:lnTo>
                    <a:pt x="152655" y="478825"/>
                  </a:lnTo>
                  <a:lnTo>
                    <a:pt x="0" y="70913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0F1CA06-608B-41FD-8C3A-F7AF3B1C80FC}"/>
                </a:ext>
              </a:extLst>
            </p:cNvPr>
            <p:cNvSpPr/>
            <p:nvPr/>
          </p:nvSpPr>
          <p:spPr>
            <a:xfrm rot="19220622">
              <a:off x="7759023" y="1905230"/>
              <a:ext cx="4068472" cy="1129870"/>
            </a:xfrm>
            <a:custGeom>
              <a:avLst/>
              <a:gdLst>
                <a:gd name="connsiteX0" fmla="*/ 0 w 3947457"/>
                <a:gd name="connsiteY0" fmla="*/ 0 h 1379380"/>
                <a:gd name="connsiteX1" fmla="*/ 3947457 w 3947457"/>
                <a:gd name="connsiteY1" fmla="*/ 0 h 1379380"/>
                <a:gd name="connsiteX2" fmla="*/ 3947457 w 3947457"/>
                <a:gd name="connsiteY2" fmla="*/ 1379380 h 1379380"/>
                <a:gd name="connsiteX3" fmla="*/ 0 w 3947457"/>
                <a:gd name="connsiteY3" fmla="*/ 1379380 h 1379380"/>
                <a:gd name="connsiteX4" fmla="*/ 0 w 3947457"/>
                <a:gd name="connsiteY4" fmla="*/ 0 h 1379380"/>
                <a:gd name="connsiteX0" fmla="*/ 0 w 3947457"/>
                <a:gd name="connsiteY0" fmla="*/ 0 h 1379380"/>
                <a:gd name="connsiteX1" fmla="*/ 3461666 w 3947457"/>
                <a:gd name="connsiteY1" fmla="*/ 194261 h 1379380"/>
                <a:gd name="connsiteX2" fmla="*/ 3947457 w 3947457"/>
                <a:gd name="connsiteY2" fmla="*/ 1379380 h 1379380"/>
                <a:gd name="connsiteX3" fmla="*/ 0 w 3947457"/>
                <a:gd name="connsiteY3" fmla="*/ 1379380 h 1379380"/>
                <a:gd name="connsiteX4" fmla="*/ 0 w 3947457"/>
                <a:gd name="connsiteY4" fmla="*/ 0 h 1379380"/>
                <a:gd name="connsiteX0" fmla="*/ 0 w 3862450"/>
                <a:gd name="connsiteY0" fmla="*/ 0 h 1379380"/>
                <a:gd name="connsiteX1" fmla="*/ 3461666 w 3862450"/>
                <a:gd name="connsiteY1" fmla="*/ 194261 h 1379380"/>
                <a:gd name="connsiteX2" fmla="*/ 3862450 w 3862450"/>
                <a:gd name="connsiteY2" fmla="*/ 1284171 h 1379380"/>
                <a:gd name="connsiteX3" fmla="*/ 0 w 3862450"/>
                <a:gd name="connsiteY3" fmla="*/ 1379380 h 1379380"/>
                <a:gd name="connsiteX4" fmla="*/ 0 w 3862450"/>
                <a:gd name="connsiteY4" fmla="*/ 0 h 1379380"/>
                <a:gd name="connsiteX0" fmla="*/ 0 w 3924584"/>
                <a:gd name="connsiteY0" fmla="*/ 63532 h 1185119"/>
                <a:gd name="connsiteX1" fmla="*/ 3523800 w 3924584"/>
                <a:gd name="connsiteY1" fmla="*/ 0 h 1185119"/>
                <a:gd name="connsiteX2" fmla="*/ 3924584 w 3924584"/>
                <a:gd name="connsiteY2" fmla="*/ 1089910 h 1185119"/>
                <a:gd name="connsiteX3" fmla="*/ 62134 w 3924584"/>
                <a:gd name="connsiteY3" fmla="*/ 1185119 h 1185119"/>
                <a:gd name="connsiteX4" fmla="*/ 0 w 3924584"/>
                <a:gd name="connsiteY4" fmla="*/ 63532 h 1185119"/>
                <a:gd name="connsiteX0" fmla="*/ 0 w 3924584"/>
                <a:gd name="connsiteY0" fmla="*/ 63532 h 1089910"/>
                <a:gd name="connsiteX1" fmla="*/ 3523800 w 3924584"/>
                <a:gd name="connsiteY1" fmla="*/ 0 h 1089910"/>
                <a:gd name="connsiteX2" fmla="*/ 3924584 w 3924584"/>
                <a:gd name="connsiteY2" fmla="*/ 1089910 h 1089910"/>
                <a:gd name="connsiteX3" fmla="*/ 146264 w 3924584"/>
                <a:gd name="connsiteY3" fmla="*/ 475424 h 1089910"/>
                <a:gd name="connsiteX4" fmla="*/ 0 w 3924584"/>
                <a:gd name="connsiteY4" fmla="*/ 63532 h 108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584" h="1089910">
                  <a:moveTo>
                    <a:pt x="0" y="63532"/>
                  </a:moveTo>
                  <a:lnTo>
                    <a:pt x="3523800" y="0"/>
                  </a:lnTo>
                  <a:lnTo>
                    <a:pt x="3924584" y="1089910"/>
                  </a:lnTo>
                  <a:lnTo>
                    <a:pt x="146264" y="475424"/>
                  </a:lnTo>
                  <a:lnTo>
                    <a:pt x="0" y="63532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Rectangle 102">
              <a:extLst>
                <a:ext uri="{FF2B5EF4-FFF2-40B4-BE49-F238E27FC236}">
                  <a16:creationId xmlns:a16="http://schemas.microsoft.com/office/drawing/2014/main" id="{125B0FC5-E22C-401C-A867-5DC09A9EAC6A}"/>
                </a:ext>
              </a:extLst>
            </p:cNvPr>
            <p:cNvSpPr/>
            <p:nvPr/>
          </p:nvSpPr>
          <p:spPr>
            <a:xfrm>
              <a:off x="3762311" y="4296856"/>
              <a:ext cx="2113412" cy="1286143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766657"/>
                <a:gd name="connsiteY0" fmla="*/ 304800 h 572698"/>
                <a:gd name="connsiteX1" fmla="*/ 530913 w 766657"/>
                <a:gd name="connsiteY1" fmla="*/ 0 h 572698"/>
                <a:gd name="connsiteX2" fmla="*/ 766657 w 766657"/>
                <a:gd name="connsiteY2" fmla="*/ 144074 h 572698"/>
                <a:gd name="connsiteX3" fmla="*/ 0 w 766657"/>
                <a:gd name="connsiteY3" fmla="*/ 572698 h 572698"/>
                <a:gd name="connsiteX4" fmla="*/ 0 w 766657"/>
                <a:gd name="connsiteY4" fmla="*/ 304800 h 572698"/>
                <a:gd name="connsiteX0" fmla="*/ 0 w 766657"/>
                <a:gd name="connsiteY0" fmla="*/ 271463 h 539361"/>
                <a:gd name="connsiteX1" fmla="*/ 469001 w 766657"/>
                <a:gd name="connsiteY1" fmla="*/ 0 h 539361"/>
                <a:gd name="connsiteX2" fmla="*/ 766657 w 766657"/>
                <a:gd name="connsiteY2" fmla="*/ 110737 h 539361"/>
                <a:gd name="connsiteX3" fmla="*/ 0 w 766657"/>
                <a:gd name="connsiteY3" fmla="*/ 539361 h 539361"/>
                <a:gd name="connsiteX4" fmla="*/ 0 w 766657"/>
                <a:gd name="connsiteY4" fmla="*/ 271463 h 539361"/>
                <a:gd name="connsiteX0" fmla="*/ 0 w 769039"/>
                <a:gd name="connsiteY0" fmla="*/ 271463 h 539361"/>
                <a:gd name="connsiteX1" fmla="*/ 469001 w 769039"/>
                <a:gd name="connsiteY1" fmla="*/ 0 h 539361"/>
                <a:gd name="connsiteX2" fmla="*/ 769039 w 769039"/>
                <a:gd name="connsiteY2" fmla="*/ 103593 h 539361"/>
                <a:gd name="connsiteX3" fmla="*/ 0 w 769039"/>
                <a:gd name="connsiteY3" fmla="*/ 539361 h 539361"/>
                <a:gd name="connsiteX4" fmla="*/ 0 w 769039"/>
                <a:gd name="connsiteY4" fmla="*/ 271463 h 539361"/>
                <a:gd name="connsiteX0" fmla="*/ 0 w 816664"/>
                <a:gd name="connsiteY0" fmla="*/ 302420 h 539361"/>
                <a:gd name="connsiteX1" fmla="*/ 516626 w 816664"/>
                <a:gd name="connsiteY1" fmla="*/ 0 h 539361"/>
                <a:gd name="connsiteX2" fmla="*/ 816664 w 816664"/>
                <a:gd name="connsiteY2" fmla="*/ 103593 h 539361"/>
                <a:gd name="connsiteX3" fmla="*/ 47625 w 816664"/>
                <a:gd name="connsiteY3" fmla="*/ 539361 h 539361"/>
                <a:gd name="connsiteX4" fmla="*/ 0 w 816664"/>
                <a:gd name="connsiteY4" fmla="*/ 302420 h 539361"/>
                <a:gd name="connsiteX0" fmla="*/ 0 w 816664"/>
                <a:gd name="connsiteY0" fmla="*/ 302420 h 501261"/>
                <a:gd name="connsiteX1" fmla="*/ 516626 w 816664"/>
                <a:gd name="connsiteY1" fmla="*/ 0 h 501261"/>
                <a:gd name="connsiteX2" fmla="*/ 816664 w 816664"/>
                <a:gd name="connsiteY2" fmla="*/ 103593 h 501261"/>
                <a:gd name="connsiteX3" fmla="*/ 116681 w 816664"/>
                <a:gd name="connsiteY3" fmla="*/ 501261 h 501261"/>
                <a:gd name="connsiteX4" fmla="*/ 0 w 816664"/>
                <a:gd name="connsiteY4" fmla="*/ 302420 h 501261"/>
                <a:gd name="connsiteX0" fmla="*/ 0 w 833717"/>
                <a:gd name="connsiteY0" fmla="*/ 301432 h 501261"/>
                <a:gd name="connsiteX1" fmla="*/ 533679 w 833717"/>
                <a:gd name="connsiteY1" fmla="*/ 0 h 501261"/>
                <a:gd name="connsiteX2" fmla="*/ 833717 w 833717"/>
                <a:gd name="connsiteY2" fmla="*/ 103593 h 501261"/>
                <a:gd name="connsiteX3" fmla="*/ 133734 w 833717"/>
                <a:gd name="connsiteY3" fmla="*/ 501261 h 501261"/>
                <a:gd name="connsiteX4" fmla="*/ 0 w 833717"/>
                <a:gd name="connsiteY4" fmla="*/ 301432 h 501261"/>
                <a:gd name="connsiteX0" fmla="*/ 0 w 833717"/>
                <a:gd name="connsiteY0" fmla="*/ 301432 h 515102"/>
                <a:gd name="connsiteX1" fmla="*/ 533679 w 833717"/>
                <a:gd name="connsiteY1" fmla="*/ 0 h 515102"/>
                <a:gd name="connsiteX2" fmla="*/ 833717 w 833717"/>
                <a:gd name="connsiteY2" fmla="*/ 103593 h 515102"/>
                <a:gd name="connsiteX3" fmla="*/ 108656 w 833717"/>
                <a:gd name="connsiteY3" fmla="*/ 515102 h 515102"/>
                <a:gd name="connsiteX4" fmla="*/ 0 w 833717"/>
                <a:gd name="connsiteY4" fmla="*/ 301432 h 515102"/>
                <a:gd name="connsiteX0" fmla="*/ 0 w 858795"/>
                <a:gd name="connsiteY0" fmla="*/ 317250 h 515102"/>
                <a:gd name="connsiteX1" fmla="*/ 558757 w 858795"/>
                <a:gd name="connsiteY1" fmla="*/ 0 h 515102"/>
                <a:gd name="connsiteX2" fmla="*/ 858795 w 858795"/>
                <a:gd name="connsiteY2" fmla="*/ 103593 h 515102"/>
                <a:gd name="connsiteX3" fmla="*/ 133734 w 858795"/>
                <a:gd name="connsiteY3" fmla="*/ 515102 h 515102"/>
                <a:gd name="connsiteX4" fmla="*/ 0 w 858795"/>
                <a:gd name="connsiteY4" fmla="*/ 317250 h 51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95" h="515102">
                  <a:moveTo>
                    <a:pt x="0" y="317250"/>
                  </a:moveTo>
                  <a:lnTo>
                    <a:pt x="558757" y="0"/>
                  </a:lnTo>
                  <a:lnTo>
                    <a:pt x="858795" y="103593"/>
                  </a:lnTo>
                  <a:lnTo>
                    <a:pt x="133734" y="515102"/>
                  </a:lnTo>
                  <a:lnTo>
                    <a:pt x="0" y="31725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02FA595-9435-40E3-92CF-F53C525D938F}"/>
                </a:ext>
              </a:extLst>
            </p:cNvPr>
            <p:cNvSpPr/>
            <p:nvPr/>
          </p:nvSpPr>
          <p:spPr>
            <a:xfrm>
              <a:off x="6269190" y="2904658"/>
              <a:ext cx="1639068" cy="1424987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3362 w 673788"/>
                <a:gd name="connsiteY0" fmla="*/ 304137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3362 w 673788"/>
                <a:gd name="connsiteY4" fmla="*/ 304137 h 572698"/>
                <a:gd name="connsiteX0" fmla="*/ 324 w 670750"/>
                <a:gd name="connsiteY0" fmla="*/ 304137 h 577337"/>
                <a:gd name="connsiteX1" fmla="*/ 527875 w 670750"/>
                <a:gd name="connsiteY1" fmla="*/ 0 h 577337"/>
                <a:gd name="connsiteX2" fmla="*/ 670750 w 670750"/>
                <a:gd name="connsiteY2" fmla="*/ 191699 h 577337"/>
                <a:gd name="connsiteX3" fmla="*/ 324 w 670750"/>
                <a:gd name="connsiteY3" fmla="*/ 577337 h 577337"/>
                <a:gd name="connsiteX4" fmla="*/ 324 w 670750"/>
                <a:gd name="connsiteY4" fmla="*/ 304137 h 577337"/>
                <a:gd name="connsiteX0" fmla="*/ 324 w 670750"/>
                <a:gd name="connsiteY0" fmla="*/ 297509 h 570709"/>
                <a:gd name="connsiteX1" fmla="*/ 526530 w 670750"/>
                <a:gd name="connsiteY1" fmla="*/ 0 h 570709"/>
                <a:gd name="connsiteX2" fmla="*/ 670750 w 670750"/>
                <a:gd name="connsiteY2" fmla="*/ 185071 h 570709"/>
                <a:gd name="connsiteX3" fmla="*/ 324 w 670750"/>
                <a:gd name="connsiteY3" fmla="*/ 570709 h 570709"/>
                <a:gd name="connsiteX4" fmla="*/ 324 w 670750"/>
                <a:gd name="connsiteY4" fmla="*/ 297509 h 570709"/>
                <a:gd name="connsiteX0" fmla="*/ 324 w 666043"/>
                <a:gd name="connsiteY0" fmla="*/ 297509 h 570709"/>
                <a:gd name="connsiteX1" fmla="*/ 526530 w 666043"/>
                <a:gd name="connsiteY1" fmla="*/ 0 h 570709"/>
                <a:gd name="connsiteX2" fmla="*/ 666043 w 666043"/>
                <a:gd name="connsiteY2" fmla="*/ 193024 h 570709"/>
                <a:gd name="connsiteX3" fmla="*/ 324 w 666043"/>
                <a:gd name="connsiteY3" fmla="*/ 570709 h 570709"/>
                <a:gd name="connsiteX4" fmla="*/ 324 w 666043"/>
                <a:gd name="connsiteY4" fmla="*/ 297509 h 5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043" h="570709">
                  <a:moveTo>
                    <a:pt x="324" y="297509"/>
                  </a:moveTo>
                  <a:lnTo>
                    <a:pt x="526530" y="0"/>
                  </a:lnTo>
                  <a:lnTo>
                    <a:pt x="666043" y="193024"/>
                  </a:lnTo>
                  <a:lnTo>
                    <a:pt x="324" y="570709"/>
                  </a:lnTo>
                  <a:cubicBezTo>
                    <a:pt x="1445" y="481189"/>
                    <a:pt x="-797" y="387029"/>
                    <a:pt x="324" y="297509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8" name="Rectangle 102">
              <a:extLst>
                <a:ext uri="{FF2B5EF4-FFF2-40B4-BE49-F238E27FC236}">
                  <a16:creationId xmlns:a16="http://schemas.microsoft.com/office/drawing/2014/main" id="{D49A1394-E896-4E75-966C-5CA64F57693E}"/>
                </a:ext>
              </a:extLst>
            </p:cNvPr>
            <p:cNvSpPr/>
            <p:nvPr/>
          </p:nvSpPr>
          <p:spPr>
            <a:xfrm>
              <a:off x="6666013" y="3547352"/>
              <a:ext cx="2033171" cy="1011120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826188"/>
                <a:gd name="connsiteY0" fmla="*/ 147637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0 w 826188"/>
                <a:gd name="connsiteY4" fmla="*/ 147637 h 415535"/>
                <a:gd name="connsiteX0" fmla="*/ 297656 w 826188"/>
                <a:gd name="connsiteY0" fmla="*/ 311943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297656 w 826188"/>
                <a:gd name="connsiteY4" fmla="*/ 311943 h 415535"/>
                <a:gd name="connsiteX0" fmla="*/ 297656 w 826188"/>
                <a:gd name="connsiteY0" fmla="*/ 300037 h 403629"/>
                <a:gd name="connsiteX1" fmla="*/ 826188 w 826188"/>
                <a:gd name="connsiteY1" fmla="*/ 0 h 403629"/>
                <a:gd name="connsiteX2" fmla="*/ 673788 w 826188"/>
                <a:gd name="connsiteY2" fmla="*/ 22630 h 403629"/>
                <a:gd name="connsiteX3" fmla="*/ 0 w 826188"/>
                <a:gd name="connsiteY3" fmla="*/ 403629 h 403629"/>
                <a:gd name="connsiteX4" fmla="*/ 297656 w 826188"/>
                <a:gd name="connsiteY4" fmla="*/ 300037 h 403629"/>
                <a:gd name="connsiteX0" fmla="*/ 298329 w 826861"/>
                <a:gd name="connsiteY0" fmla="*/ 300037 h 412245"/>
                <a:gd name="connsiteX1" fmla="*/ 826861 w 826861"/>
                <a:gd name="connsiteY1" fmla="*/ 0 h 412245"/>
                <a:gd name="connsiteX2" fmla="*/ 674461 w 826861"/>
                <a:gd name="connsiteY2" fmla="*/ 22630 h 412245"/>
                <a:gd name="connsiteX3" fmla="*/ 0 w 826861"/>
                <a:gd name="connsiteY3" fmla="*/ 412245 h 412245"/>
                <a:gd name="connsiteX4" fmla="*/ 298329 w 826861"/>
                <a:gd name="connsiteY4" fmla="*/ 300037 h 412245"/>
                <a:gd name="connsiteX0" fmla="*/ 301691 w 826861"/>
                <a:gd name="connsiteY0" fmla="*/ 304014 h 412245"/>
                <a:gd name="connsiteX1" fmla="*/ 826861 w 826861"/>
                <a:gd name="connsiteY1" fmla="*/ 0 h 412245"/>
                <a:gd name="connsiteX2" fmla="*/ 674461 w 826861"/>
                <a:gd name="connsiteY2" fmla="*/ 22630 h 412245"/>
                <a:gd name="connsiteX3" fmla="*/ 0 w 826861"/>
                <a:gd name="connsiteY3" fmla="*/ 412245 h 412245"/>
                <a:gd name="connsiteX4" fmla="*/ 301691 w 826861"/>
                <a:gd name="connsiteY4" fmla="*/ 304014 h 412245"/>
                <a:gd name="connsiteX0" fmla="*/ 301691 w 826861"/>
                <a:gd name="connsiteY0" fmla="*/ 304014 h 412245"/>
                <a:gd name="connsiteX1" fmla="*/ 826861 w 826861"/>
                <a:gd name="connsiteY1" fmla="*/ 0 h 412245"/>
                <a:gd name="connsiteX2" fmla="*/ 664374 w 826861"/>
                <a:gd name="connsiteY2" fmla="*/ 31908 h 412245"/>
                <a:gd name="connsiteX3" fmla="*/ 0 w 826861"/>
                <a:gd name="connsiteY3" fmla="*/ 412245 h 412245"/>
                <a:gd name="connsiteX4" fmla="*/ 301691 w 826861"/>
                <a:gd name="connsiteY4" fmla="*/ 304014 h 412245"/>
                <a:gd name="connsiteX0" fmla="*/ 301691 w 826189"/>
                <a:gd name="connsiteY0" fmla="*/ 296724 h 404955"/>
                <a:gd name="connsiteX1" fmla="*/ 826189 w 826189"/>
                <a:gd name="connsiteY1" fmla="*/ 0 h 404955"/>
                <a:gd name="connsiteX2" fmla="*/ 664374 w 826189"/>
                <a:gd name="connsiteY2" fmla="*/ 24618 h 404955"/>
                <a:gd name="connsiteX3" fmla="*/ 0 w 826189"/>
                <a:gd name="connsiteY3" fmla="*/ 404955 h 404955"/>
                <a:gd name="connsiteX4" fmla="*/ 301691 w 826189"/>
                <a:gd name="connsiteY4" fmla="*/ 296724 h 40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9" h="404955">
                  <a:moveTo>
                    <a:pt x="301691" y="296724"/>
                  </a:moveTo>
                  <a:lnTo>
                    <a:pt x="826189" y="0"/>
                  </a:lnTo>
                  <a:lnTo>
                    <a:pt x="664374" y="24618"/>
                  </a:lnTo>
                  <a:lnTo>
                    <a:pt x="0" y="404955"/>
                  </a:lnTo>
                  <a:lnTo>
                    <a:pt x="301691" y="296724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Rectangle 102">
              <a:extLst>
                <a:ext uri="{FF2B5EF4-FFF2-40B4-BE49-F238E27FC236}">
                  <a16:creationId xmlns:a16="http://schemas.microsoft.com/office/drawing/2014/main" id="{3F1D6688-E5FE-474D-81EB-AE746DC9062C}"/>
                </a:ext>
              </a:extLst>
            </p:cNvPr>
            <p:cNvSpPr/>
            <p:nvPr/>
          </p:nvSpPr>
          <p:spPr>
            <a:xfrm flipH="1">
              <a:off x="3561329" y="3400206"/>
              <a:ext cx="2308591" cy="1156450"/>
            </a:xfrm>
            <a:custGeom>
              <a:avLst/>
              <a:gdLst>
                <a:gd name="connsiteX0" fmla="*/ 0 w 745225"/>
                <a:gd name="connsiteY0" fmla="*/ 0 h 267898"/>
                <a:gd name="connsiteX1" fmla="*/ 745225 w 745225"/>
                <a:gd name="connsiteY1" fmla="*/ 0 h 267898"/>
                <a:gd name="connsiteX2" fmla="*/ 745225 w 745225"/>
                <a:gd name="connsiteY2" fmla="*/ 267898 h 267898"/>
                <a:gd name="connsiteX3" fmla="*/ 0 w 745225"/>
                <a:gd name="connsiteY3" fmla="*/ 267898 h 267898"/>
                <a:gd name="connsiteX4" fmla="*/ 0 w 745225"/>
                <a:gd name="connsiteY4" fmla="*/ 0 h 267898"/>
                <a:gd name="connsiteX0" fmla="*/ 0 w 745225"/>
                <a:gd name="connsiteY0" fmla="*/ 307181 h 575079"/>
                <a:gd name="connsiteX1" fmla="*/ 538057 w 745225"/>
                <a:gd name="connsiteY1" fmla="*/ 0 h 575079"/>
                <a:gd name="connsiteX2" fmla="*/ 745225 w 745225"/>
                <a:gd name="connsiteY2" fmla="*/ 575079 h 575079"/>
                <a:gd name="connsiteX3" fmla="*/ 0 w 745225"/>
                <a:gd name="connsiteY3" fmla="*/ 575079 h 575079"/>
                <a:gd name="connsiteX4" fmla="*/ 0 w 745225"/>
                <a:gd name="connsiteY4" fmla="*/ 307181 h 575079"/>
                <a:gd name="connsiteX0" fmla="*/ 0 w 678550"/>
                <a:gd name="connsiteY0" fmla="*/ 307181 h 575079"/>
                <a:gd name="connsiteX1" fmla="*/ 538057 w 678550"/>
                <a:gd name="connsiteY1" fmla="*/ 0 h 575079"/>
                <a:gd name="connsiteX2" fmla="*/ 678550 w 678550"/>
                <a:gd name="connsiteY2" fmla="*/ 196461 h 575079"/>
                <a:gd name="connsiteX3" fmla="*/ 0 w 678550"/>
                <a:gd name="connsiteY3" fmla="*/ 575079 h 575079"/>
                <a:gd name="connsiteX4" fmla="*/ 0 w 678550"/>
                <a:gd name="connsiteY4" fmla="*/ 307181 h 575079"/>
                <a:gd name="connsiteX0" fmla="*/ 0 w 678550"/>
                <a:gd name="connsiteY0" fmla="*/ 304800 h 572698"/>
                <a:gd name="connsiteX1" fmla="*/ 530913 w 678550"/>
                <a:gd name="connsiteY1" fmla="*/ 0 h 572698"/>
                <a:gd name="connsiteX2" fmla="*/ 678550 w 678550"/>
                <a:gd name="connsiteY2" fmla="*/ 194080 h 572698"/>
                <a:gd name="connsiteX3" fmla="*/ 0 w 678550"/>
                <a:gd name="connsiteY3" fmla="*/ 572698 h 572698"/>
                <a:gd name="connsiteX4" fmla="*/ 0 w 678550"/>
                <a:gd name="connsiteY4" fmla="*/ 304800 h 572698"/>
                <a:gd name="connsiteX0" fmla="*/ 0 w 673788"/>
                <a:gd name="connsiteY0" fmla="*/ 304800 h 572698"/>
                <a:gd name="connsiteX1" fmla="*/ 530913 w 673788"/>
                <a:gd name="connsiteY1" fmla="*/ 0 h 572698"/>
                <a:gd name="connsiteX2" fmla="*/ 673788 w 673788"/>
                <a:gd name="connsiteY2" fmla="*/ 191699 h 572698"/>
                <a:gd name="connsiteX3" fmla="*/ 0 w 673788"/>
                <a:gd name="connsiteY3" fmla="*/ 572698 h 572698"/>
                <a:gd name="connsiteX4" fmla="*/ 0 w 673788"/>
                <a:gd name="connsiteY4" fmla="*/ 304800 h 572698"/>
                <a:gd name="connsiteX0" fmla="*/ 0 w 826188"/>
                <a:gd name="connsiteY0" fmla="*/ 147637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0 w 826188"/>
                <a:gd name="connsiteY4" fmla="*/ 147637 h 415535"/>
                <a:gd name="connsiteX0" fmla="*/ 297656 w 826188"/>
                <a:gd name="connsiteY0" fmla="*/ 311943 h 415535"/>
                <a:gd name="connsiteX1" fmla="*/ 826188 w 826188"/>
                <a:gd name="connsiteY1" fmla="*/ 0 h 415535"/>
                <a:gd name="connsiteX2" fmla="*/ 673788 w 826188"/>
                <a:gd name="connsiteY2" fmla="*/ 34536 h 415535"/>
                <a:gd name="connsiteX3" fmla="*/ 0 w 826188"/>
                <a:gd name="connsiteY3" fmla="*/ 415535 h 415535"/>
                <a:gd name="connsiteX4" fmla="*/ 297656 w 826188"/>
                <a:gd name="connsiteY4" fmla="*/ 311943 h 415535"/>
                <a:gd name="connsiteX0" fmla="*/ 297656 w 826188"/>
                <a:gd name="connsiteY0" fmla="*/ 300037 h 403629"/>
                <a:gd name="connsiteX1" fmla="*/ 826188 w 826188"/>
                <a:gd name="connsiteY1" fmla="*/ 0 h 403629"/>
                <a:gd name="connsiteX2" fmla="*/ 673788 w 826188"/>
                <a:gd name="connsiteY2" fmla="*/ 22630 h 403629"/>
                <a:gd name="connsiteX3" fmla="*/ 0 w 826188"/>
                <a:gd name="connsiteY3" fmla="*/ 403629 h 403629"/>
                <a:gd name="connsiteX4" fmla="*/ 297656 w 826188"/>
                <a:gd name="connsiteY4" fmla="*/ 300037 h 403629"/>
                <a:gd name="connsiteX0" fmla="*/ 328612 w 857144"/>
                <a:gd name="connsiteY0" fmla="*/ 300037 h 429823"/>
                <a:gd name="connsiteX1" fmla="*/ 857144 w 857144"/>
                <a:gd name="connsiteY1" fmla="*/ 0 h 429823"/>
                <a:gd name="connsiteX2" fmla="*/ 704744 w 857144"/>
                <a:gd name="connsiteY2" fmla="*/ 22630 h 429823"/>
                <a:gd name="connsiteX3" fmla="*/ 0 w 857144"/>
                <a:gd name="connsiteY3" fmla="*/ 429823 h 429823"/>
                <a:gd name="connsiteX4" fmla="*/ 328612 w 857144"/>
                <a:gd name="connsiteY4" fmla="*/ 300037 h 429823"/>
                <a:gd name="connsiteX0" fmla="*/ 304800 w 857144"/>
                <a:gd name="connsiteY0" fmla="*/ 323849 h 429823"/>
                <a:gd name="connsiteX1" fmla="*/ 857144 w 857144"/>
                <a:gd name="connsiteY1" fmla="*/ 0 h 429823"/>
                <a:gd name="connsiteX2" fmla="*/ 704744 w 857144"/>
                <a:gd name="connsiteY2" fmla="*/ 22630 h 429823"/>
                <a:gd name="connsiteX3" fmla="*/ 0 w 857144"/>
                <a:gd name="connsiteY3" fmla="*/ 429823 h 429823"/>
                <a:gd name="connsiteX4" fmla="*/ 304800 w 857144"/>
                <a:gd name="connsiteY4" fmla="*/ 323849 h 429823"/>
                <a:gd name="connsiteX0" fmla="*/ 304800 w 938107"/>
                <a:gd name="connsiteY0" fmla="*/ 357186 h 463160"/>
                <a:gd name="connsiteX1" fmla="*/ 938107 w 938107"/>
                <a:gd name="connsiteY1" fmla="*/ 0 h 463160"/>
                <a:gd name="connsiteX2" fmla="*/ 704744 w 938107"/>
                <a:gd name="connsiteY2" fmla="*/ 55967 h 463160"/>
                <a:gd name="connsiteX3" fmla="*/ 0 w 938107"/>
                <a:gd name="connsiteY3" fmla="*/ 463160 h 463160"/>
                <a:gd name="connsiteX4" fmla="*/ 304800 w 938107"/>
                <a:gd name="connsiteY4" fmla="*/ 357186 h 463160"/>
                <a:gd name="connsiteX0" fmla="*/ 304800 w 938107"/>
                <a:gd name="connsiteY0" fmla="*/ 357186 h 463160"/>
                <a:gd name="connsiteX1" fmla="*/ 938107 w 938107"/>
                <a:gd name="connsiteY1" fmla="*/ 0 h 463160"/>
                <a:gd name="connsiteX2" fmla="*/ 745226 w 938107"/>
                <a:gd name="connsiteY2" fmla="*/ 39299 h 463160"/>
                <a:gd name="connsiteX3" fmla="*/ 0 w 938107"/>
                <a:gd name="connsiteY3" fmla="*/ 463160 h 463160"/>
                <a:gd name="connsiteX4" fmla="*/ 304800 w 938107"/>
                <a:gd name="connsiteY4" fmla="*/ 357186 h 463160"/>
                <a:gd name="connsiteX0" fmla="*/ 304800 w 938107"/>
                <a:gd name="connsiteY0" fmla="*/ 357186 h 463160"/>
                <a:gd name="connsiteX1" fmla="*/ 938107 w 938107"/>
                <a:gd name="connsiteY1" fmla="*/ 0 h 463160"/>
                <a:gd name="connsiteX2" fmla="*/ 763282 w 938107"/>
                <a:gd name="connsiteY2" fmla="*/ 31390 h 463160"/>
                <a:gd name="connsiteX3" fmla="*/ 0 w 938107"/>
                <a:gd name="connsiteY3" fmla="*/ 463160 h 463160"/>
                <a:gd name="connsiteX4" fmla="*/ 304800 w 938107"/>
                <a:gd name="connsiteY4" fmla="*/ 357186 h 4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107" h="463160">
                  <a:moveTo>
                    <a:pt x="304800" y="357186"/>
                  </a:moveTo>
                  <a:lnTo>
                    <a:pt x="938107" y="0"/>
                  </a:lnTo>
                  <a:lnTo>
                    <a:pt x="763282" y="31390"/>
                  </a:lnTo>
                  <a:lnTo>
                    <a:pt x="0" y="463160"/>
                  </a:lnTo>
                  <a:lnTo>
                    <a:pt x="304800" y="357186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8B27DF-6172-4365-8C2D-C5E057E82829}"/>
                </a:ext>
              </a:extLst>
            </p:cNvPr>
            <p:cNvCxnSpPr>
              <a:cxnSpLocks noChangeAspect="1"/>
              <a:endCxn id="36" idx="5"/>
            </p:cNvCxnSpPr>
            <p:nvPr/>
          </p:nvCxnSpPr>
          <p:spPr>
            <a:xfrm flipH="1">
              <a:off x="6653712" y="3613013"/>
              <a:ext cx="1637856" cy="94364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42F0AD-590C-4D0E-832F-BAD796797B5E}"/>
                </a:ext>
              </a:extLst>
            </p:cNvPr>
            <p:cNvCxnSpPr>
              <a:cxnSpLocks noChangeAspect="1"/>
              <a:stCxn id="39" idx="4"/>
              <a:endCxn id="1029" idx="4"/>
            </p:cNvCxnSpPr>
            <p:nvPr/>
          </p:nvCxnSpPr>
          <p:spPr>
            <a:xfrm flipH="1" flipV="1">
              <a:off x="10686877" y="1001622"/>
              <a:ext cx="1042819" cy="60904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9C9174-DA18-4258-8A90-0DD9B46A5A06}"/>
                </a:ext>
              </a:extLst>
            </p:cNvPr>
            <p:cNvCxnSpPr>
              <a:cxnSpLocks noChangeAspect="1"/>
              <a:stCxn id="34" idx="0"/>
              <a:endCxn id="36" idx="2"/>
            </p:cNvCxnSpPr>
            <p:nvPr/>
          </p:nvCxnSpPr>
          <p:spPr>
            <a:xfrm flipH="1">
              <a:off x="6270321" y="3384146"/>
              <a:ext cx="1638309" cy="94387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141427-103D-497A-9912-DE5AC96595D8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6264772" y="2898813"/>
              <a:ext cx="1309117" cy="75267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ED805D-7DEB-488D-940E-E258AF48418E}"/>
                </a:ext>
              </a:extLst>
            </p:cNvPr>
            <p:cNvCxnSpPr>
              <a:cxnSpLocks noChangeAspect="1"/>
              <a:stCxn id="39" idx="1"/>
              <a:endCxn id="164" idx="1"/>
            </p:cNvCxnSpPr>
            <p:nvPr/>
          </p:nvCxnSpPr>
          <p:spPr>
            <a:xfrm flipH="1">
              <a:off x="7403392" y="3546121"/>
              <a:ext cx="1292050" cy="7421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1376F264-4BAA-479F-954A-92F482C10ECA}"/>
                </a:ext>
              </a:extLst>
            </p:cNvPr>
            <p:cNvSpPr/>
            <p:nvPr/>
          </p:nvSpPr>
          <p:spPr>
            <a:xfrm rot="8914462" flipH="1">
              <a:off x="7460360" y="1909334"/>
              <a:ext cx="3648100" cy="590832"/>
            </a:xfrm>
            <a:custGeom>
              <a:avLst/>
              <a:gdLst>
                <a:gd name="connsiteX0" fmla="*/ 0 w 5249525"/>
                <a:gd name="connsiteY0" fmla="*/ 836419 h 836419"/>
                <a:gd name="connsiteX1" fmla="*/ 61104 w 5249525"/>
                <a:gd name="connsiteY1" fmla="*/ 0 h 836419"/>
                <a:gd name="connsiteX2" fmla="*/ 5249525 w 5249525"/>
                <a:gd name="connsiteY2" fmla="*/ 836419 h 836419"/>
                <a:gd name="connsiteX3" fmla="*/ 0 w 5249525"/>
                <a:gd name="connsiteY3" fmla="*/ 836419 h 836419"/>
                <a:gd name="connsiteX0" fmla="*/ 0 w 5249525"/>
                <a:gd name="connsiteY0" fmla="*/ 850192 h 850192"/>
                <a:gd name="connsiteX1" fmla="*/ 47107 w 5249525"/>
                <a:gd name="connsiteY1" fmla="*/ 0 h 850192"/>
                <a:gd name="connsiteX2" fmla="*/ 5249525 w 5249525"/>
                <a:gd name="connsiteY2" fmla="*/ 850192 h 850192"/>
                <a:gd name="connsiteX3" fmla="*/ 0 w 5249525"/>
                <a:gd name="connsiteY3" fmla="*/ 850192 h 8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9525" h="850192">
                  <a:moveTo>
                    <a:pt x="0" y="850192"/>
                  </a:moveTo>
                  <a:lnTo>
                    <a:pt x="47107" y="0"/>
                  </a:lnTo>
                  <a:lnTo>
                    <a:pt x="5249525" y="850192"/>
                  </a:lnTo>
                  <a:lnTo>
                    <a:pt x="0" y="850192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8E76736-37FC-4D2E-AE14-CF575FFBC2FD}"/>
                </a:ext>
              </a:extLst>
            </p:cNvPr>
            <p:cNvSpPr/>
            <p:nvPr/>
          </p:nvSpPr>
          <p:spPr>
            <a:xfrm rot="19781591" flipV="1">
              <a:off x="8062477" y="2599163"/>
              <a:ext cx="3972778" cy="144433"/>
            </a:xfrm>
            <a:custGeom>
              <a:avLst/>
              <a:gdLst>
                <a:gd name="connsiteX0" fmla="*/ 0 w 5695824"/>
                <a:gd name="connsiteY0" fmla="*/ 201132 h 201132"/>
                <a:gd name="connsiteX1" fmla="*/ 520883 w 5695824"/>
                <a:gd name="connsiteY1" fmla="*/ 0 h 201132"/>
                <a:gd name="connsiteX2" fmla="*/ 5695824 w 5695824"/>
                <a:gd name="connsiteY2" fmla="*/ 201132 h 201132"/>
                <a:gd name="connsiteX3" fmla="*/ 0 w 5695824"/>
                <a:gd name="connsiteY3" fmla="*/ 201132 h 201132"/>
                <a:gd name="connsiteX0" fmla="*/ 0 w 5716729"/>
                <a:gd name="connsiteY0" fmla="*/ 207836 h 207836"/>
                <a:gd name="connsiteX1" fmla="*/ 541788 w 5716729"/>
                <a:gd name="connsiteY1" fmla="*/ 0 h 207836"/>
                <a:gd name="connsiteX2" fmla="*/ 5716729 w 5716729"/>
                <a:gd name="connsiteY2" fmla="*/ 201132 h 207836"/>
                <a:gd name="connsiteX3" fmla="*/ 0 w 5716729"/>
                <a:gd name="connsiteY3" fmla="*/ 207836 h 20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6729" h="207836">
                  <a:moveTo>
                    <a:pt x="0" y="207836"/>
                  </a:moveTo>
                  <a:lnTo>
                    <a:pt x="541788" y="0"/>
                  </a:lnTo>
                  <a:lnTo>
                    <a:pt x="5716729" y="201132"/>
                  </a:lnTo>
                  <a:lnTo>
                    <a:pt x="0" y="207836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8259803-2C4C-4030-A6F7-6DCBC5F260E1}"/>
                </a:ext>
              </a:extLst>
            </p:cNvPr>
            <p:cNvCxnSpPr>
              <a:cxnSpLocks noChangeAspect="1"/>
              <a:endCxn id="103" idx="2"/>
            </p:cNvCxnSpPr>
            <p:nvPr/>
          </p:nvCxnSpPr>
          <p:spPr>
            <a:xfrm flipH="1" flipV="1">
              <a:off x="7908258" y="3386614"/>
              <a:ext cx="386961" cy="22169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9A5387-6253-40BC-83A0-69FDF3C4D5B5}"/>
                </a:ext>
              </a:extLst>
            </p:cNvPr>
            <p:cNvCxnSpPr>
              <a:cxnSpLocks/>
              <a:stCxn id="162" idx="2"/>
              <a:endCxn id="36" idx="2"/>
            </p:cNvCxnSpPr>
            <p:nvPr/>
          </p:nvCxnSpPr>
          <p:spPr>
            <a:xfrm>
              <a:off x="4383234" y="3248870"/>
              <a:ext cx="1887087" cy="107915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4B2FB24-F03D-4FE7-9B55-DC42412D0724}"/>
                </a:ext>
              </a:extLst>
            </p:cNvPr>
            <p:cNvCxnSpPr>
              <a:cxnSpLocks noChangeAspect="1"/>
              <a:stCxn id="36" idx="0"/>
              <a:endCxn id="36" idx="11"/>
            </p:cNvCxnSpPr>
            <p:nvPr/>
          </p:nvCxnSpPr>
          <p:spPr>
            <a:xfrm>
              <a:off x="3984710" y="3471933"/>
              <a:ext cx="1887162" cy="10838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117F91-F6A5-45C5-B754-7D83AC3E1040}"/>
                </a:ext>
              </a:extLst>
            </p:cNvPr>
            <p:cNvCxnSpPr>
              <a:cxnSpLocks/>
              <a:stCxn id="162" idx="1"/>
              <a:endCxn id="162" idx="0"/>
            </p:cNvCxnSpPr>
            <p:nvPr/>
          </p:nvCxnSpPr>
          <p:spPr>
            <a:xfrm>
              <a:off x="4709877" y="2742458"/>
              <a:ext cx="1557528" cy="89984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FA490F1-84C7-4A4B-A2BF-28B1FE81C5B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571083" y="3397271"/>
              <a:ext cx="1564076" cy="89926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2263F573-453B-402D-8895-05378D08BDC2}"/>
                </a:ext>
              </a:extLst>
            </p:cNvPr>
            <p:cNvSpPr/>
            <p:nvPr/>
          </p:nvSpPr>
          <p:spPr>
            <a:xfrm rot="1818409" flipH="1" flipV="1">
              <a:off x="190001" y="2445561"/>
              <a:ext cx="4021518" cy="140606"/>
            </a:xfrm>
            <a:prstGeom prst="triangle">
              <a:avLst>
                <a:gd name="adj" fmla="val 9476"/>
              </a:avLst>
            </a:prstGeom>
            <a:solidFill>
              <a:schemeClr val="accent4">
                <a:alpha val="5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A23AE5C-0EF1-45D0-B6B5-124954F2EFF6}"/>
                </a:ext>
              </a:extLst>
            </p:cNvPr>
            <p:cNvCxnSpPr>
              <a:cxnSpLocks noChangeAspect="1"/>
              <a:stCxn id="66" idx="4"/>
              <a:endCxn id="65" idx="4"/>
            </p:cNvCxnSpPr>
            <p:nvPr/>
          </p:nvCxnSpPr>
          <p:spPr>
            <a:xfrm flipV="1">
              <a:off x="500277" y="836696"/>
              <a:ext cx="1092179" cy="6037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862545A-95D0-4833-B2A7-01ED808D9B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8202" y="3642299"/>
              <a:ext cx="0" cy="6856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A4B2A39-B632-4A84-B6DC-482549EE62EC}"/>
                </a:ext>
              </a:extLst>
            </p:cNvPr>
            <p:cNvCxnSpPr>
              <a:cxnSpLocks noChangeAspect="1"/>
              <a:stCxn id="81" idx="3"/>
            </p:cNvCxnSpPr>
            <p:nvPr/>
          </p:nvCxnSpPr>
          <p:spPr>
            <a:xfrm flipV="1">
              <a:off x="3983571" y="3244580"/>
              <a:ext cx="397468" cy="22824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DB1091A-A8F3-4FDE-AE9A-26DDB1FFBF53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759941" y="4300788"/>
              <a:ext cx="1376098" cy="79118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6369178-7B3B-45A8-8873-9625A80391CE}"/>
                </a:ext>
              </a:extLst>
            </p:cNvPr>
            <p:cNvCxnSpPr>
              <a:cxnSpLocks noChangeAspect="1"/>
              <a:endCxn id="165" idx="0"/>
            </p:cNvCxnSpPr>
            <p:nvPr/>
          </p:nvCxnSpPr>
          <p:spPr>
            <a:xfrm>
              <a:off x="6265988" y="4944871"/>
              <a:ext cx="1944355" cy="112357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6C38A83-57D7-4489-BF40-49D8917A3809}"/>
                </a:ext>
              </a:extLst>
            </p:cNvPr>
            <p:cNvCxnSpPr>
              <a:cxnSpLocks noChangeAspect="1"/>
              <a:endCxn id="159" idx="0"/>
            </p:cNvCxnSpPr>
            <p:nvPr/>
          </p:nvCxnSpPr>
          <p:spPr>
            <a:xfrm flipH="1">
              <a:off x="4620694" y="4947473"/>
              <a:ext cx="1644395" cy="9501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7E4137AD-70AF-45CF-BF86-9818FA029AF5}"/>
                </a:ext>
              </a:extLst>
            </p:cNvPr>
            <p:cNvCxnSpPr>
              <a:cxnSpLocks/>
            </p:cNvCxnSpPr>
            <p:nvPr/>
          </p:nvCxnSpPr>
          <p:spPr>
            <a:xfrm>
              <a:off x="5130354" y="4299887"/>
              <a:ext cx="747734" cy="2591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A8431E-066C-463E-B2AC-08593A7A7E05}"/>
                </a:ext>
              </a:extLst>
            </p:cNvPr>
            <p:cNvCxnSpPr>
              <a:cxnSpLocks noChangeAspect="1"/>
              <a:stCxn id="36" idx="5"/>
              <a:endCxn id="158" idx="0"/>
            </p:cNvCxnSpPr>
            <p:nvPr/>
          </p:nvCxnSpPr>
          <p:spPr>
            <a:xfrm flipV="1">
              <a:off x="6653712" y="4288234"/>
              <a:ext cx="754734" cy="2684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FB84509-0E31-46CD-A624-8CD8A92F79E5}"/>
                </a:ext>
              </a:extLst>
            </p:cNvPr>
            <p:cNvCxnSpPr>
              <a:cxnSpLocks noChangeAspect="1"/>
              <a:stCxn id="164" idx="1"/>
              <a:endCxn id="164" idx="0"/>
            </p:cNvCxnSpPr>
            <p:nvPr/>
          </p:nvCxnSpPr>
          <p:spPr>
            <a:xfrm>
              <a:off x="7403392" y="4288298"/>
              <a:ext cx="1677468" cy="9689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065BF6B-D2FD-4914-B53A-331DDCBE595C}"/>
                </a:ext>
              </a:extLst>
            </p:cNvPr>
            <p:cNvCxnSpPr>
              <a:cxnSpLocks/>
              <a:endCxn id="159" idx="1"/>
            </p:cNvCxnSpPr>
            <p:nvPr/>
          </p:nvCxnSpPr>
          <p:spPr>
            <a:xfrm>
              <a:off x="6265173" y="4779698"/>
              <a:ext cx="81" cy="168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73">
              <a:extLst>
                <a:ext uri="{FF2B5EF4-FFF2-40B4-BE49-F238E27FC236}">
                  <a16:creationId xmlns:a16="http://schemas.microsoft.com/office/drawing/2014/main" id="{8AFE020D-24A2-4304-A3A8-4D5B03AB0AC8}"/>
                </a:ext>
              </a:extLst>
            </p:cNvPr>
            <p:cNvSpPr>
              <a:spLocks/>
            </p:cNvSpPr>
            <p:nvPr/>
          </p:nvSpPr>
          <p:spPr>
            <a:xfrm rot="19826122">
              <a:off x="3949834" y="4494181"/>
              <a:ext cx="4521802" cy="221490"/>
            </a:xfrm>
            <a:custGeom>
              <a:avLst/>
              <a:gdLst>
                <a:gd name="connsiteX0" fmla="*/ 0 w 1828800"/>
                <a:gd name="connsiteY0" fmla="*/ 0 h 57395"/>
                <a:gd name="connsiteX1" fmla="*/ 1828800 w 1828800"/>
                <a:gd name="connsiteY1" fmla="*/ 0 h 57395"/>
                <a:gd name="connsiteX2" fmla="*/ 1828800 w 1828800"/>
                <a:gd name="connsiteY2" fmla="*/ 57395 h 57395"/>
                <a:gd name="connsiteX3" fmla="*/ 0 w 1828800"/>
                <a:gd name="connsiteY3" fmla="*/ 57395 h 57395"/>
                <a:gd name="connsiteX4" fmla="*/ 0 w 1828800"/>
                <a:gd name="connsiteY4" fmla="*/ 0 h 57395"/>
                <a:gd name="connsiteX0" fmla="*/ 0 w 1854212"/>
                <a:gd name="connsiteY0" fmla="*/ 0 h 60859"/>
                <a:gd name="connsiteX1" fmla="*/ 1828800 w 1854212"/>
                <a:gd name="connsiteY1" fmla="*/ 0 h 60859"/>
                <a:gd name="connsiteX2" fmla="*/ 1854212 w 1854212"/>
                <a:gd name="connsiteY2" fmla="*/ 60859 h 60859"/>
                <a:gd name="connsiteX3" fmla="*/ 0 w 1854212"/>
                <a:gd name="connsiteY3" fmla="*/ 57395 h 60859"/>
                <a:gd name="connsiteX4" fmla="*/ 0 w 1854212"/>
                <a:gd name="connsiteY4" fmla="*/ 0 h 60859"/>
                <a:gd name="connsiteX0" fmla="*/ 0 w 1854212"/>
                <a:gd name="connsiteY0" fmla="*/ 557 h 61416"/>
                <a:gd name="connsiteX1" fmla="*/ 1818165 w 1854212"/>
                <a:gd name="connsiteY1" fmla="*/ 0 h 61416"/>
                <a:gd name="connsiteX2" fmla="*/ 1854212 w 1854212"/>
                <a:gd name="connsiteY2" fmla="*/ 61416 h 61416"/>
                <a:gd name="connsiteX3" fmla="*/ 0 w 1854212"/>
                <a:gd name="connsiteY3" fmla="*/ 57952 h 61416"/>
                <a:gd name="connsiteX4" fmla="*/ 0 w 1854212"/>
                <a:gd name="connsiteY4" fmla="*/ 557 h 61416"/>
                <a:gd name="connsiteX0" fmla="*/ 0 w 1854212"/>
                <a:gd name="connsiteY0" fmla="*/ 557 h 61416"/>
                <a:gd name="connsiteX1" fmla="*/ 1818165 w 1854212"/>
                <a:gd name="connsiteY1" fmla="*/ 0 h 61416"/>
                <a:gd name="connsiteX2" fmla="*/ 1854212 w 1854212"/>
                <a:gd name="connsiteY2" fmla="*/ 61416 h 61416"/>
                <a:gd name="connsiteX3" fmla="*/ 53174 w 1854212"/>
                <a:gd name="connsiteY3" fmla="*/ 60738 h 61416"/>
                <a:gd name="connsiteX4" fmla="*/ 0 w 1854212"/>
                <a:gd name="connsiteY4" fmla="*/ 557 h 61416"/>
                <a:gd name="connsiteX0" fmla="*/ 0 w 1837363"/>
                <a:gd name="connsiteY0" fmla="*/ 4639 h 61416"/>
                <a:gd name="connsiteX1" fmla="*/ 1801316 w 1837363"/>
                <a:gd name="connsiteY1" fmla="*/ 0 h 61416"/>
                <a:gd name="connsiteX2" fmla="*/ 1837363 w 1837363"/>
                <a:gd name="connsiteY2" fmla="*/ 61416 h 61416"/>
                <a:gd name="connsiteX3" fmla="*/ 36325 w 1837363"/>
                <a:gd name="connsiteY3" fmla="*/ 60738 h 61416"/>
                <a:gd name="connsiteX4" fmla="*/ 0 w 1837363"/>
                <a:gd name="connsiteY4" fmla="*/ 4639 h 61416"/>
                <a:gd name="connsiteX0" fmla="*/ 0 w 1857458"/>
                <a:gd name="connsiteY0" fmla="*/ 3275 h 61416"/>
                <a:gd name="connsiteX1" fmla="*/ 1821411 w 1857458"/>
                <a:gd name="connsiteY1" fmla="*/ 0 h 61416"/>
                <a:gd name="connsiteX2" fmla="*/ 1857458 w 1857458"/>
                <a:gd name="connsiteY2" fmla="*/ 61416 h 61416"/>
                <a:gd name="connsiteX3" fmla="*/ 56420 w 1857458"/>
                <a:gd name="connsiteY3" fmla="*/ 60738 h 61416"/>
                <a:gd name="connsiteX4" fmla="*/ 0 w 1857458"/>
                <a:gd name="connsiteY4" fmla="*/ 3275 h 61416"/>
                <a:gd name="connsiteX0" fmla="*/ 0 w 1857458"/>
                <a:gd name="connsiteY0" fmla="*/ 3275 h 61416"/>
                <a:gd name="connsiteX1" fmla="*/ 1821411 w 1857458"/>
                <a:gd name="connsiteY1" fmla="*/ 0 h 61416"/>
                <a:gd name="connsiteX2" fmla="*/ 1857458 w 1857458"/>
                <a:gd name="connsiteY2" fmla="*/ 61416 h 61416"/>
                <a:gd name="connsiteX3" fmla="*/ 58491 w 1857458"/>
                <a:gd name="connsiteY3" fmla="*/ 61241 h 61416"/>
                <a:gd name="connsiteX4" fmla="*/ 0 w 1857458"/>
                <a:gd name="connsiteY4" fmla="*/ 3275 h 61416"/>
                <a:gd name="connsiteX0" fmla="*/ 0 w 1870782"/>
                <a:gd name="connsiteY0" fmla="*/ 3275 h 65827"/>
                <a:gd name="connsiteX1" fmla="*/ 1821411 w 1870782"/>
                <a:gd name="connsiteY1" fmla="*/ 0 h 65827"/>
                <a:gd name="connsiteX2" fmla="*/ 1870782 w 1870782"/>
                <a:gd name="connsiteY2" fmla="*/ 65827 h 65827"/>
                <a:gd name="connsiteX3" fmla="*/ 58491 w 1870782"/>
                <a:gd name="connsiteY3" fmla="*/ 61241 h 65827"/>
                <a:gd name="connsiteX4" fmla="*/ 0 w 1870782"/>
                <a:gd name="connsiteY4" fmla="*/ 3275 h 65827"/>
                <a:gd name="connsiteX0" fmla="*/ 0 w 1870782"/>
                <a:gd name="connsiteY0" fmla="*/ 3104 h 65656"/>
                <a:gd name="connsiteX1" fmla="*/ 1788331 w 1870782"/>
                <a:gd name="connsiteY1" fmla="*/ 0 h 65656"/>
                <a:gd name="connsiteX2" fmla="*/ 1870782 w 1870782"/>
                <a:gd name="connsiteY2" fmla="*/ 65656 h 65656"/>
                <a:gd name="connsiteX3" fmla="*/ 58491 w 1870782"/>
                <a:gd name="connsiteY3" fmla="*/ 61070 h 65656"/>
                <a:gd name="connsiteX4" fmla="*/ 0 w 1870782"/>
                <a:gd name="connsiteY4" fmla="*/ 3104 h 65656"/>
                <a:gd name="connsiteX0" fmla="*/ 0 w 1874307"/>
                <a:gd name="connsiteY0" fmla="*/ 3104 h 62994"/>
                <a:gd name="connsiteX1" fmla="*/ 1788331 w 1874307"/>
                <a:gd name="connsiteY1" fmla="*/ 0 h 62994"/>
                <a:gd name="connsiteX2" fmla="*/ 1874307 w 1874307"/>
                <a:gd name="connsiteY2" fmla="*/ 62994 h 62994"/>
                <a:gd name="connsiteX3" fmla="*/ 58491 w 1874307"/>
                <a:gd name="connsiteY3" fmla="*/ 61070 h 62994"/>
                <a:gd name="connsiteX4" fmla="*/ 0 w 1874307"/>
                <a:gd name="connsiteY4" fmla="*/ 3104 h 62994"/>
                <a:gd name="connsiteX0" fmla="*/ 0 w 1874307"/>
                <a:gd name="connsiteY0" fmla="*/ 3104 h 63348"/>
                <a:gd name="connsiteX1" fmla="*/ 1788331 w 1874307"/>
                <a:gd name="connsiteY1" fmla="*/ 0 h 63348"/>
                <a:gd name="connsiteX2" fmla="*/ 1874307 w 1874307"/>
                <a:gd name="connsiteY2" fmla="*/ 62994 h 63348"/>
                <a:gd name="connsiteX3" fmla="*/ 58212 w 1874307"/>
                <a:gd name="connsiteY3" fmla="*/ 63348 h 63348"/>
                <a:gd name="connsiteX4" fmla="*/ 0 w 1874307"/>
                <a:gd name="connsiteY4" fmla="*/ 3104 h 63348"/>
                <a:gd name="connsiteX0" fmla="*/ 0 w 1878171"/>
                <a:gd name="connsiteY0" fmla="*/ 0 h 63529"/>
                <a:gd name="connsiteX1" fmla="*/ 1792195 w 1878171"/>
                <a:gd name="connsiteY1" fmla="*/ 181 h 63529"/>
                <a:gd name="connsiteX2" fmla="*/ 1878171 w 1878171"/>
                <a:gd name="connsiteY2" fmla="*/ 63175 h 63529"/>
                <a:gd name="connsiteX3" fmla="*/ 62076 w 1878171"/>
                <a:gd name="connsiteY3" fmla="*/ 63529 h 63529"/>
                <a:gd name="connsiteX4" fmla="*/ 0 w 1878171"/>
                <a:gd name="connsiteY4" fmla="*/ 0 h 63529"/>
                <a:gd name="connsiteX0" fmla="*/ 0 w 1878171"/>
                <a:gd name="connsiteY0" fmla="*/ 3314 h 66843"/>
                <a:gd name="connsiteX1" fmla="*/ 1845124 w 1878171"/>
                <a:gd name="connsiteY1" fmla="*/ 0 h 66843"/>
                <a:gd name="connsiteX2" fmla="*/ 1878171 w 1878171"/>
                <a:gd name="connsiteY2" fmla="*/ 66489 h 66843"/>
                <a:gd name="connsiteX3" fmla="*/ 62076 w 1878171"/>
                <a:gd name="connsiteY3" fmla="*/ 66843 h 66843"/>
                <a:gd name="connsiteX4" fmla="*/ 0 w 1878171"/>
                <a:gd name="connsiteY4" fmla="*/ 3314 h 66843"/>
                <a:gd name="connsiteX0" fmla="*/ 0 w 1887916"/>
                <a:gd name="connsiteY0" fmla="*/ 3314 h 68969"/>
                <a:gd name="connsiteX1" fmla="*/ 1845124 w 1887916"/>
                <a:gd name="connsiteY1" fmla="*/ 0 h 68969"/>
                <a:gd name="connsiteX2" fmla="*/ 1887916 w 1887916"/>
                <a:gd name="connsiteY2" fmla="*/ 68969 h 68969"/>
                <a:gd name="connsiteX3" fmla="*/ 62076 w 1887916"/>
                <a:gd name="connsiteY3" fmla="*/ 66843 h 68969"/>
                <a:gd name="connsiteX4" fmla="*/ 0 w 1887916"/>
                <a:gd name="connsiteY4" fmla="*/ 3314 h 68969"/>
                <a:gd name="connsiteX0" fmla="*/ 0 w 1887916"/>
                <a:gd name="connsiteY0" fmla="*/ 3314 h 68969"/>
                <a:gd name="connsiteX1" fmla="*/ 1845124 w 1887916"/>
                <a:gd name="connsiteY1" fmla="*/ 0 h 68969"/>
                <a:gd name="connsiteX2" fmla="*/ 1887916 w 1887916"/>
                <a:gd name="connsiteY2" fmla="*/ 68969 h 68969"/>
                <a:gd name="connsiteX3" fmla="*/ 32553 w 1887916"/>
                <a:gd name="connsiteY3" fmla="*/ 64422 h 68969"/>
                <a:gd name="connsiteX4" fmla="*/ 0 w 1887916"/>
                <a:gd name="connsiteY4" fmla="*/ 3314 h 68969"/>
                <a:gd name="connsiteX0" fmla="*/ 0 w 1887916"/>
                <a:gd name="connsiteY0" fmla="*/ 3314 h 68969"/>
                <a:gd name="connsiteX1" fmla="*/ 1845124 w 1887916"/>
                <a:gd name="connsiteY1" fmla="*/ 0 h 68969"/>
                <a:gd name="connsiteX2" fmla="*/ 1887916 w 1887916"/>
                <a:gd name="connsiteY2" fmla="*/ 68969 h 68969"/>
                <a:gd name="connsiteX3" fmla="*/ 32553 w 1887916"/>
                <a:gd name="connsiteY3" fmla="*/ 64422 h 68969"/>
                <a:gd name="connsiteX4" fmla="*/ 0 w 1887916"/>
                <a:gd name="connsiteY4" fmla="*/ 3314 h 68969"/>
                <a:gd name="connsiteX0" fmla="*/ 0 w 1887916"/>
                <a:gd name="connsiteY0" fmla="*/ 3314 h 71214"/>
                <a:gd name="connsiteX1" fmla="*/ 1845124 w 1887916"/>
                <a:gd name="connsiteY1" fmla="*/ 0 h 71214"/>
                <a:gd name="connsiteX2" fmla="*/ 1887916 w 1887916"/>
                <a:gd name="connsiteY2" fmla="*/ 68969 h 71214"/>
                <a:gd name="connsiteX3" fmla="*/ 43727 w 1887916"/>
                <a:gd name="connsiteY3" fmla="*/ 71214 h 71214"/>
                <a:gd name="connsiteX4" fmla="*/ 0 w 1887916"/>
                <a:gd name="connsiteY4" fmla="*/ 3314 h 71214"/>
                <a:gd name="connsiteX0" fmla="*/ 0 w 1883423"/>
                <a:gd name="connsiteY0" fmla="*/ 5614 h 71214"/>
                <a:gd name="connsiteX1" fmla="*/ 1840631 w 1883423"/>
                <a:gd name="connsiteY1" fmla="*/ 0 h 71214"/>
                <a:gd name="connsiteX2" fmla="*/ 1883423 w 1883423"/>
                <a:gd name="connsiteY2" fmla="*/ 68969 h 71214"/>
                <a:gd name="connsiteX3" fmla="*/ 39234 w 1883423"/>
                <a:gd name="connsiteY3" fmla="*/ 71214 h 71214"/>
                <a:gd name="connsiteX4" fmla="*/ 0 w 1883423"/>
                <a:gd name="connsiteY4" fmla="*/ 5614 h 71214"/>
                <a:gd name="connsiteX0" fmla="*/ 0 w 1888547"/>
                <a:gd name="connsiteY0" fmla="*/ 5614 h 71214"/>
                <a:gd name="connsiteX1" fmla="*/ 1840631 w 1888547"/>
                <a:gd name="connsiteY1" fmla="*/ 0 h 71214"/>
                <a:gd name="connsiteX2" fmla="*/ 1888547 w 1888547"/>
                <a:gd name="connsiteY2" fmla="*/ 68377 h 71214"/>
                <a:gd name="connsiteX3" fmla="*/ 39234 w 1888547"/>
                <a:gd name="connsiteY3" fmla="*/ 71214 h 71214"/>
                <a:gd name="connsiteX4" fmla="*/ 0 w 1888547"/>
                <a:gd name="connsiteY4" fmla="*/ 5614 h 71214"/>
                <a:gd name="connsiteX0" fmla="*/ 0 w 1888547"/>
                <a:gd name="connsiteY0" fmla="*/ 9100 h 74700"/>
                <a:gd name="connsiteX1" fmla="*/ 1846386 w 1888547"/>
                <a:gd name="connsiteY1" fmla="*/ 0 h 74700"/>
                <a:gd name="connsiteX2" fmla="*/ 1888547 w 1888547"/>
                <a:gd name="connsiteY2" fmla="*/ 71863 h 74700"/>
                <a:gd name="connsiteX3" fmla="*/ 39234 w 1888547"/>
                <a:gd name="connsiteY3" fmla="*/ 74700 h 74700"/>
                <a:gd name="connsiteX4" fmla="*/ 0 w 1888547"/>
                <a:gd name="connsiteY4" fmla="*/ 9100 h 74700"/>
                <a:gd name="connsiteX0" fmla="*/ 0 w 1891485"/>
                <a:gd name="connsiteY0" fmla="*/ 9100 h 74700"/>
                <a:gd name="connsiteX1" fmla="*/ 1846386 w 1891485"/>
                <a:gd name="connsiteY1" fmla="*/ 0 h 74700"/>
                <a:gd name="connsiteX2" fmla="*/ 1891485 w 1891485"/>
                <a:gd name="connsiteY2" fmla="*/ 69079 h 74700"/>
                <a:gd name="connsiteX3" fmla="*/ 39234 w 1891485"/>
                <a:gd name="connsiteY3" fmla="*/ 74700 h 74700"/>
                <a:gd name="connsiteX4" fmla="*/ 0 w 1891485"/>
                <a:gd name="connsiteY4" fmla="*/ 9100 h 74700"/>
                <a:gd name="connsiteX0" fmla="*/ 0 w 1891485"/>
                <a:gd name="connsiteY0" fmla="*/ 14667 h 80267"/>
                <a:gd name="connsiteX1" fmla="*/ 1841126 w 1891485"/>
                <a:gd name="connsiteY1" fmla="*/ 0 h 80267"/>
                <a:gd name="connsiteX2" fmla="*/ 1891485 w 1891485"/>
                <a:gd name="connsiteY2" fmla="*/ 74646 h 80267"/>
                <a:gd name="connsiteX3" fmla="*/ 39234 w 1891485"/>
                <a:gd name="connsiteY3" fmla="*/ 80267 h 80267"/>
                <a:gd name="connsiteX4" fmla="*/ 0 w 1891485"/>
                <a:gd name="connsiteY4" fmla="*/ 14667 h 80267"/>
                <a:gd name="connsiteX0" fmla="*/ 0 w 1892789"/>
                <a:gd name="connsiteY0" fmla="*/ 10406 h 80267"/>
                <a:gd name="connsiteX1" fmla="*/ 1842430 w 1892789"/>
                <a:gd name="connsiteY1" fmla="*/ 0 h 80267"/>
                <a:gd name="connsiteX2" fmla="*/ 1892789 w 1892789"/>
                <a:gd name="connsiteY2" fmla="*/ 74646 h 80267"/>
                <a:gd name="connsiteX3" fmla="*/ 40538 w 1892789"/>
                <a:gd name="connsiteY3" fmla="*/ 80267 h 80267"/>
                <a:gd name="connsiteX4" fmla="*/ 0 w 1892789"/>
                <a:gd name="connsiteY4" fmla="*/ 10406 h 80267"/>
                <a:gd name="connsiteX0" fmla="*/ 0 w 1892789"/>
                <a:gd name="connsiteY0" fmla="*/ 10406 h 82969"/>
                <a:gd name="connsiteX1" fmla="*/ 1842430 w 1892789"/>
                <a:gd name="connsiteY1" fmla="*/ 0 h 82969"/>
                <a:gd name="connsiteX2" fmla="*/ 1892789 w 1892789"/>
                <a:gd name="connsiteY2" fmla="*/ 74646 h 82969"/>
                <a:gd name="connsiteX3" fmla="*/ 44414 w 1892789"/>
                <a:gd name="connsiteY3" fmla="*/ 82969 h 82969"/>
                <a:gd name="connsiteX4" fmla="*/ 0 w 1892789"/>
                <a:gd name="connsiteY4" fmla="*/ 10406 h 82969"/>
                <a:gd name="connsiteX0" fmla="*/ 0 w 1892789"/>
                <a:gd name="connsiteY0" fmla="*/ 10406 h 83659"/>
                <a:gd name="connsiteX1" fmla="*/ 1842430 w 1892789"/>
                <a:gd name="connsiteY1" fmla="*/ 0 h 83659"/>
                <a:gd name="connsiteX2" fmla="*/ 1892789 w 1892789"/>
                <a:gd name="connsiteY2" fmla="*/ 74646 h 83659"/>
                <a:gd name="connsiteX3" fmla="*/ 47165 w 1892789"/>
                <a:gd name="connsiteY3" fmla="*/ 83659 h 83659"/>
                <a:gd name="connsiteX4" fmla="*/ 0 w 1892789"/>
                <a:gd name="connsiteY4" fmla="*/ 10406 h 8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789" h="83659">
                  <a:moveTo>
                    <a:pt x="0" y="10406"/>
                  </a:moveTo>
                  <a:lnTo>
                    <a:pt x="1842430" y="0"/>
                  </a:lnTo>
                  <a:lnTo>
                    <a:pt x="1892789" y="74646"/>
                  </a:lnTo>
                  <a:lnTo>
                    <a:pt x="47165" y="83659"/>
                  </a:lnTo>
                  <a:lnTo>
                    <a:pt x="0" y="10406"/>
                  </a:lnTo>
                  <a:close/>
                </a:path>
              </a:pathLst>
            </a:custGeom>
            <a:ln w="127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Rectangle 73">
              <a:extLst>
                <a:ext uri="{FF2B5EF4-FFF2-40B4-BE49-F238E27FC236}">
                  <a16:creationId xmlns:a16="http://schemas.microsoft.com/office/drawing/2014/main" id="{3C5EEDA8-2F12-4B72-BF60-456A97C8122A}"/>
                </a:ext>
              </a:extLst>
            </p:cNvPr>
            <p:cNvSpPr>
              <a:spLocks noChangeAspect="1"/>
            </p:cNvSpPr>
            <p:nvPr/>
          </p:nvSpPr>
          <p:spPr>
            <a:xfrm rot="1773878" flipV="1">
              <a:off x="4388825" y="4698520"/>
              <a:ext cx="4486110" cy="154689"/>
            </a:xfrm>
            <a:custGeom>
              <a:avLst/>
              <a:gdLst>
                <a:gd name="connsiteX0" fmla="*/ 0 w 1828800"/>
                <a:gd name="connsiteY0" fmla="*/ 0 h 57395"/>
                <a:gd name="connsiteX1" fmla="*/ 1828800 w 1828800"/>
                <a:gd name="connsiteY1" fmla="*/ 0 h 57395"/>
                <a:gd name="connsiteX2" fmla="*/ 1828800 w 1828800"/>
                <a:gd name="connsiteY2" fmla="*/ 57395 h 57395"/>
                <a:gd name="connsiteX3" fmla="*/ 0 w 1828800"/>
                <a:gd name="connsiteY3" fmla="*/ 57395 h 57395"/>
                <a:gd name="connsiteX4" fmla="*/ 0 w 1828800"/>
                <a:gd name="connsiteY4" fmla="*/ 0 h 57395"/>
                <a:gd name="connsiteX0" fmla="*/ 0 w 1854212"/>
                <a:gd name="connsiteY0" fmla="*/ 0 h 60859"/>
                <a:gd name="connsiteX1" fmla="*/ 1828800 w 1854212"/>
                <a:gd name="connsiteY1" fmla="*/ 0 h 60859"/>
                <a:gd name="connsiteX2" fmla="*/ 1854212 w 1854212"/>
                <a:gd name="connsiteY2" fmla="*/ 60859 h 60859"/>
                <a:gd name="connsiteX3" fmla="*/ 0 w 1854212"/>
                <a:gd name="connsiteY3" fmla="*/ 57395 h 60859"/>
                <a:gd name="connsiteX4" fmla="*/ 0 w 1854212"/>
                <a:gd name="connsiteY4" fmla="*/ 0 h 60859"/>
                <a:gd name="connsiteX0" fmla="*/ 0 w 1854212"/>
                <a:gd name="connsiteY0" fmla="*/ 557 h 61416"/>
                <a:gd name="connsiteX1" fmla="*/ 1818165 w 1854212"/>
                <a:gd name="connsiteY1" fmla="*/ 0 h 61416"/>
                <a:gd name="connsiteX2" fmla="*/ 1854212 w 1854212"/>
                <a:gd name="connsiteY2" fmla="*/ 61416 h 61416"/>
                <a:gd name="connsiteX3" fmla="*/ 0 w 1854212"/>
                <a:gd name="connsiteY3" fmla="*/ 57952 h 61416"/>
                <a:gd name="connsiteX4" fmla="*/ 0 w 1854212"/>
                <a:gd name="connsiteY4" fmla="*/ 557 h 61416"/>
                <a:gd name="connsiteX0" fmla="*/ 0 w 1854212"/>
                <a:gd name="connsiteY0" fmla="*/ 557 h 61416"/>
                <a:gd name="connsiteX1" fmla="*/ 1818165 w 1854212"/>
                <a:gd name="connsiteY1" fmla="*/ 0 h 61416"/>
                <a:gd name="connsiteX2" fmla="*/ 1854212 w 1854212"/>
                <a:gd name="connsiteY2" fmla="*/ 61416 h 61416"/>
                <a:gd name="connsiteX3" fmla="*/ 53174 w 1854212"/>
                <a:gd name="connsiteY3" fmla="*/ 60738 h 61416"/>
                <a:gd name="connsiteX4" fmla="*/ 0 w 1854212"/>
                <a:gd name="connsiteY4" fmla="*/ 557 h 61416"/>
                <a:gd name="connsiteX0" fmla="*/ 0 w 1837363"/>
                <a:gd name="connsiteY0" fmla="*/ 4639 h 61416"/>
                <a:gd name="connsiteX1" fmla="*/ 1801316 w 1837363"/>
                <a:gd name="connsiteY1" fmla="*/ 0 h 61416"/>
                <a:gd name="connsiteX2" fmla="*/ 1837363 w 1837363"/>
                <a:gd name="connsiteY2" fmla="*/ 61416 h 61416"/>
                <a:gd name="connsiteX3" fmla="*/ 36325 w 1837363"/>
                <a:gd name="connsiteY3" fmla="*/ 60738 h 61416"/>
                <a:gd name="connsiteX4" fmla="*/ 0 w 1837363"/>
                <a:gd name="connsiteY4" fmla="*/ 4639 h 61416"/>
                <a:gd name="connsiteX0" fmla="*/ 0 w 1857458"/>
                <a:gd name="connsiteY0" fmla="*/ 3275 h 61416"/>
                <a:gd name="connsiteX1" fmla="*/ 1821411 w 1857458"/>
                <a:gd name="connsiteY1" fmla="*/ 0 h 61416"/>
                <a:gd name="connsiteX2" fmla="*/ 1857458 w 1857458"/>
                <a:gd name="connsiteY2" fmla="*/ 61416 h 61416"/>
                <a:gd name="connsiteX3" fmla="*/ 56420 w 1857458"/>
                <a:gd name="connsiteY3" fmla="*/ 60738 h 61416"/>
                <a:gd name="connsiteX4" fmla="*/ 0 w 1857458"/>
                <a:gd name="connsiteY4" fmla="*/ 3275 h 61416"/>
                <a:gd name="connsiteX0" fmla="*/ 0 w 1857458"/>
                <a:gd name="connsiteY0" fmla="*/ 3275 h 61416"/>
                <a:gd name="connsiteX1" fmla="*/ 1821411 w 1857458"/>
                <a:gd name="connsiteY1" fmla="*/ 0 h 61416"/>
                <a:gd name="connsiteX2" fmla="*/ 1857458 w 1857458"/>
                <a:gd name="connsiteY2" fmla="*/ 61416 h 61416"/>
                <a:gd name="connsiteX3" fmla="*/ 58491 w 1857458"/>
                <a:gd name="connsiteY3" fmla="*/ 61241 h 61416"/>
                <a:gd name="connsiteX4" fmla="*/ 0 w 1857458"/>
                <a:gd name="connsiteY4" fmla="*/ 3275 h 61416"/>
                <a:gd name="connsiteX0" fmla="*/ 0 w 1870782"/>
                <a:gd name="connsiteY0" fmla="*/ 3275 h 65827"/>
                <a:gd name="connsiteX1" fmla="*/ 1821411 w 1870782"/>
                <a:gd name="connsiteY1" fmla="*/ 0 h 65827"/>
                <a:gd name="connsiteX2" fmla="*/ 1870782 w 1870782"/>
                <a:gd name="connsiteY2" fmla="*/ 65827 h 65827"/>
                <a:gd name="connsiteX3" fmla="*/ 58491 w 1870782"/>
                <a:gd name="connsiteY3" fmla="*/ 61241 h 65827"/>
                <a:gd name="connsiteX4" fmla="*/ 0 w 1870782"/>
                <a:gd name="connsiteY4" fmla="*/ 3275 h 65827"/>
                <a:gd name="connsiteX0" fmla="*/ 0 w 1870782"/>
                <a:gd name="connsiteY0" fmla="*/ 3104 h 65656"/>
                <a:gd name="connsiteX1" fmla="*/ 1788331 w 1870782"/>
                <a:gd name="connsiteY1" fmla="*/ 0 h 65656"/>
                <a:gd name="connsiteX2" fmla="*/ 1870782 w 1870782"/>
                <a:gd name="connsiteY2" fmla="*/ 65656 h 65656"/>
                <a:gd name="connsiteX3" fmla="*/ 58491 w 1870782"/>
                <a:gd name="connsiteY3" fmla="*/ 61070 h 65656"/>
                <a:gd name="connsiteX4" fmla="*/ 0 w 1870782"/>
                <a:gd name="connsiteY4" fmla="*/ 3104 h 65656"/>
                <a:gd name="connsiteX0" fmla="*/ 0 w 1874307"/>
                <a:gd name="connsiteY0" fmla="*/ 3104 h 62994"/>
                <a:gd name="connsiteX1" fmla="*/ 1788331 w 1874307"/>
                <a:gd name="connsiteY1" fmla="*/ 0 h 62994"/>
                <a:gd name="connsiteX2" fmla="*/ 1874307 w 1874307"/>
                <a:gd name="connsiteY2" fmla="*/ 62994 h 62994"/>
                <a:gd name="connsiteX3" fmla="*/ 58491 w 1874307"/>
                <a:gd name="connsiteY3" fmla="*/ 61070 h 62994"/>
                <a:gd name="connsiteX4" fmla="*/ 0 w 1874307"/>
                <a:gd name="connsiteY4" fmla="*/ 3104 h 62994"/>
                <a:gd name="connsiteX0" fmla="*/ 0 w 1874307"/>
                <a:gd name="connsiteY0" fmla="*/ 3104 h 63348"/>
                <a:gd name="connsiteX1" fmla="*/ 1788331 w 1874307"/>
                <a:gd name="connsiteY1" fmla="*/ 0 h 63348"/>
                <a:gd name="connsiteX2" fmla="*/ 1874307 w 1874307"/>
                <a:gd name="connsiteY2" fmla="*/ 62994 h 63348"/>
                <a:gd name="connsiteX3" fmla="*/ 58212 w 1874307"/>
                <a:gd name="connsiteY3" fmla="*/ 63348 h 63348"/>
                <a:gd name="connsiteX4" fmla="*/ 0 w 1874307"/>
                <a:gd name="connsiteY4" fmla="*/ 3104 h 63348"/>
                <a:gd name="connsiteX0" fmla="*/ 0 w 1878171"/>
                <a:gd name="connsiteY0" fmla="*/ 0 h 63529"/>
                <a:gd name="connsiteX1" fmla="*/ 1792195 w 1878171"/>
                <a:gd name="connsiteY1" fmla="*/ 181 h 63529"/>
                <a:gd name="connsiteX2" fmla="*/ 1878171 w 1878171"/>
                <a:gd name="connsiteY2" fmla="*/ 63175 h 63529"/>
                <a:gd name="connsiteX3" fmla="*/ 62076 w 1878171"/>
                <a:gd name="connsiteY3" fmla="*/ 63529 h 63529"/>
                <a:gd name="connsiteX4" fmla="*/ 0 w 1878171"/>
                <a:gd name="connsiteY4" fmla="*/ 0 h 63529"/>
                <a:gd name="connsiteX0" fmla="*/ 0 w 1878171"/>
                <a:gd name="connsiteY0" fmla="*/ 0 h 63322"/>
                <a:gd name="connsiteX1" fmla="*/ 1792195 w 1878171"/>
                <a:gd name="connsiteY1" fmla="*/ 181 h 63322"/>
                <a:gd name="connsiteX2" fmla="*/ 1878171 w 1878171"/>
                <a:gd name="connsiteY2" fmla="*/ 63175 h 63322"/>
                <a:gd name="connsiteX3" fmla="*/ 37774 w 1878171"/>
                <a:gd name="connsiteY3" fmla="*/ 63322 h 63322"/>
                <a:gd name="connsiteX4" fmla="*/ 0 w 1878171"/>
                <a:gd name="connsiteY4" fmla="*/ 0 h 63322"/>
                <a:gd name="connsiteX0" fmla="*/ 0 w 1880225"/>
                <a:gd name="connsiteY0" fmla="*/ 0 h 64431"/>
                <a:gd name="connsiteX1" fmla="*/ 1794249 w 1880225"/>
                <a:gd name="connsiteY1" fmla="*/ 1290 h 64431"/>
                <a:gd name="connsiteX2" fmla="*/ 1880225 w 1880225"/>
                <a:gd name="connsiteY2" fmla="*/ 64284 h 64431"/>
                <a:gd name="connsiteX3" fmla="*/ 39828 w 1880225"/>
                <a:gd name="connsiteY3" fmla="*/ 64431 h 64431"/>
                <a:gd name="connsiteX4" fmla="*/ 0 w 1880225"/>
                <a:gd name="connsiteY4" fmla="*/ 0 h 64431"/>
                <a:gd name="connsiteX0" fmla="*/ 0 w 1854483"/>
                <a:gd name="connsiteY0" fmla="*/ 0 h 71046"/>
                <a:gd name="connsiteX1" fmla="*/ 1794249 w 1854483"/>
                <a:gd name="connsiteY1" fmla="*/ 1290 h 71046"/>
                <a:gd name="connsiteX2" fmla="*/ 1854483 w 1854483"/>
                <a:gd name="connsiteY2" fmla="*/ 71046 h 71046"/>
                <a:gd name="connsiteX3" fmla="*/ 39828 w 1854483"/>
                <a:gd name="connsiteY3" fmla="*/ 64431 h 71046"/>
                <a:gd name="connsiteX4" fmla="*/ 0 w 1854483"/>
                <a:gd name="connsiteY4" fmla="*/ 0 h 71046"/>
                <a:gd name="connsiteX0" fmla="*/ 0 w 1854483"/>
                <a:gd name="connsiteY0" fmla="*/ 5735 h 76781"/>
                <a:gd name="connsiteX1" fmla="*/ 1814720 w 1854483"/>
                <a:gd name="connsiteY1" fmla="*/ 0 h 76781"/>
                <a:gd name="connsiteX2" fmla="*/ 1854483 w 1854483"/>
                <a:gd name="connsiteY2" fmla="*/ 76781 h 76781"/>
                <a:gd name="connsiteX3" fmla="*/ 39828 w 1854483"/>
                <a:gd name="connsiteY3" fmla="*/ 70166 h 76781"/>
                <a:gd name="connsiteX4" fmla="*/ 0 w 1854483"/>
                <a:gd name="connsiteY4" fmla="*/ 5735 h 76781"/>
                <a:gd name="connsiteX0" fmla="*/ 0 w 1854483"/>
                <a:gd name="connsiteY0" fmla="*/ 984 h 72030"/>
                <a:gd name="connsiteX1" fmla="*/ 1809174 w 1854483"/>
                <a:gd name="connsiteY1" fmla="*/ 0 h 72030"/>
                <a:gd name="connsiteX2" fmla="*/ 1854483 w 1854483"/>
                <a:gd name="connsiteY2" fmla="*/ 72030 h 72030"/>
                <a:gd name="connsiteX3" fmla="*/ 39828 w 1854483"/>
                <a:gd name="connsiteY3" fmla="*/ 65415 h 72030"/>
                <a:gd name="connsiteX4" fmla="*/ 0 w 1854483"/>
                <a:gd name="connsiteY4" fmla="*/ 984 h 72030"/>
                <a:gd name="connsiteX0" fmla="*/ 0 w 1847435"/>
                <a:gd name="connsiteY0" fmla="*/ 984 h 65643"/>
                <a:gd name="connsiteX1" fmla="*/ 1809174 w 1847435"/>
                <a:gd name="connsiteY1" fmla="*/ 0 h 65643"/>
                <a:gd name="connsiteX2" fmla="*/ 1847435 w 1847435"/>
                <a:gd name="connsiteY2" fmla="*/ 65643 h 65643"/>
                <a:gd name="connsiteX3" fmla="*/ 39828 w 1847435"/>
                <a:gd name="connsiteY3" fmla="*/ 65415 h 65643"/>
                <a:gd name="connsiteX4" fmla="*/ 0 w 1847435"/>
                <a:gd name="connsiteY4" fmla="*/ 984 h 65643"/>
                <a:gd name="connsiteX0" fmla="*/ 0 w 1847435"/>
                <a:gd name="connsiteY0" fmla="*/ 0 h 64659"/>
                <a:gd name="connsiteX1" fmla="*/ 1781806 w 1847435"/>
                <a:gd name="connsiteY1" fmla="*/ 2682 h 64659"/>
                <a:gd name="connsiteX2" fmla="*/ 1847435 w 1847435"/>
                <a:gd name="connsiteY2" fmla="*/ 64659 h 64659"/>
                <a:gd name="connsiteX3" fmla="*/ 39828 w 1847435"/>
                <a:gd name="connsiteY3" fmla="*/ 64431 h 64659"/>
                <a:gd name="connsiteX4" fmla="*/ 0 w 1847435"/>
                <a:gd name="connsiteY4" fmla="*/ 0 h 64659"/>
                <a:gd name="connsiteX0" fmla="*/ 0 w 1823501"/>
                <a:gd name="connsiteY0" fmla="*/ 0 h 64431"/>
                <a:gd name="connsiteX1" fmla="*/ 1781806 w 1823501"/>
                <a:gd name="connsiteY1" fmla="*/ 2682 h 64431"/>
                <a:gd name="connsiteX2" fmla="*/ 1823501 w 1823501"/>
                <a:gd name="connsiteY2" fmla="*/ 62648 h 64431"/>
                <a:gd name="connsiteX3" fmla="*/ 39828 w 1823501"/>
                <a:gd name="connsiteY3" fmla="*/ 64431 h 64431"/>
                <a:gd name="connsiteX4" fmla="*/ 0 w 1823501"/>
                <a:gd name="connsiteY4" fmla="*/ 0 h 64431"/>
                <a:gd name="connsiteX0" fmla="*/ 0 w 1823501"/>
                <a:gd name="connsiteY0" fmla="*/ 0 h 64431"/>
                <a:gd name="connsiteX1" fmla="*/ 1787603 w 1823501"/>
                <a:gd name="connsiteY1" fmla="*/ 2549 h 64431"/>
                <a:gd name="connsiteX2" fmla="*/ 1823501 w 1823501"/>
                <a:gd name="connsiteY2" fmla="*/ 62648 h 64431"/>
                <a:gd name="connsiteX3" fmla="*/ 39828 w 1823501"/>
                <a:gd name="connsiteY3" fmla="*/ 64431 h 64431"/>
                <a:gd name="connsiteX4" fmla="*/ 0 w 1823501"/>
                <a:gd name="connsiteY4" fmla="*/ 0 h 64431"/>
                <a:gd name="connsiteX0" fmla="*/ 0 w 1821979"/>
                <a:gd name="connsiteY0" fmla="*/ 10052 h 61882"/>
                <a:gd name="connsiteX1" fmla="*/ 1786081 w 1821979"/>
                <a:gd name="connsiteY1" fmla="*/ 0 h 61882"/>
                <a:gd name="connsiteX2" fmla="*/ 1821979 w 1821979"/>
                <a:gd name="connsiteY2" fmla="*/ 60099 h 61882"/>
                <a:gd name="connsiteX3" fmla="*/ 38306 w 1821979"/>
                <a:gd name="connsiteY3" fmla="*/ 61882 h 61882"/>
                <a:gd name="connsiteX4" fmla="*/ 0 w 1821979"/>
                <a:gd name="connsiteY4" fmla="*/ 10052 h 61882"/>
                <a:gd name="connsiteX0" fmla="*/ 0 w 1821979"/>
                <a:gd name="connsiteY0" fmla="*/ 10052 h 70429"/>
                <a:gd name="connsiteX1" fmla="*/ 1786081 w 1821979"/>
                <a:gd name="connsiteY1" fmla="*/ 0 h 70429"/>
                <a:gd name="connsiteX2" fmla="*/ 1821979 w 1821979"/>
                <a:gd name="connsiteY2" fmla="*/ 60099 h 70429"/>
                <a:gd name="connsiteX3" fmla="*/ 42281 w 1821979"/>
                <a:gd name="connsiteY3" fmla="*/ 70429 h 70429"/>
                <a:gd name="connsiteX4" fmla="*/ 0 w 1821979"/>
                <a:gd name="connsiteY4" fmla="*/ 10052 h 70429"/>
                <a:gd name="connsiteX0" fmla="*/ 0 w 1815692"/>
                <a:gd name="connsiteY0" fmla="*/ 9108 h 70429"/>
                <a:gd name="connsiteX1" fmla="*/ 1779794 w 1815692"/>
                <a:gd name="connsiteY1" fmla="*/ 0 h 70429"/>
                <a:gd name="connsiteX2" fmla="*/ 1815692 w 1815692"/>
                <a:gd name="connsiteY2" fmla="*/ 60099 h 70429"/>
                <a:gd name="connsiteX3" fmla="*/ 35994 w 1815692"/>
                <a:gd name="connsiteY3" fmla="*/ 70429 h 70429"/>
                <a:gd name="connsiteX4" fmla="*/ 0 w 1815692"/>
                <a:gd name="connsiteY4" fmla="*/ 9108 h 70429"/>
                <a:gd name="connsiteX0" fmla="*/ 0 w 1807463"/>
                <a:gd name="connsiteY0" fmla="*/ 22108 h 70429"/>
                <a:gd name="connsiteX1" fmla="*/ 1771565 w 1807463"/>
                <a:gd name="connsiteY1" fmla="*/ 0 h 70429"/>
                <a:gd name="connsiteX2" fmla="*/ 1807463 w 1807463"/>
                <a:gd name="connsiteY2" fmla="*/ 60099 h 70429"/>
                <a:gd name="connsiteX3" fmla="*/ 27765 w 1807463"/>
                <a:gd name="connsiteY3" fmla="*/ 70429 h 70429"/>
                <a:gd name="connsiteX4" fmla="*/ 0 w 1807463"/>
                <a:gd name="connsiteY4" fmla="*/ 22108 h 70429"/>
                <a:gd name="connsiteX0" fmla="*/ 0 w 1808294"/>
                <a:gd name="connsiteY0" fmla="*/ 20948 h 70429"/>
                <a:gd name="connsiteX1" fmla="*/ 1772396 w 1808294"/>
                <a:gd name="connsiteY1" fmla="*/ 0 h 70429"/>
                <a:gd name="connsiteX2" fmla="*/ 1808294 w 1808294"/>
                <a:gd name="connsiteY2" fmla="*/ 60099 h 70429"/>
                <a:gd name="connsiteX3" fmla="*/ 28596 w 1808294"/>
                <a:gd name="connsiteY3" fmla="*/ 70429 h 70429"/>
                <a:gd name="connsiteX4" fmla="*/ 0 w 1808294"/>
                <a:gd name="connsiteY4" fmla="*/ 20948 h 70429"/>
                <a:gd name="connsiteX0" fmla="*/ 0 w 1808294"/>
                <a:gd name="connsiteY0" fmla="*/ 9108 h 58589"/>
                <a:gd name="connsiteX1" fmla="*/ 1779794 w 1808294"/>
                <a:gd name="connsiteY1" fmla="*/ 0 h 58589"/>
                <a:gd name="connsiteX2" fmla="*/ 1808294 w 1808294"/>
                <a:gd name="connsiteY2" fmla="*/ 48259 h 58589"/>
                <a:gd name="connsiteX3" fmla="*/ 28596 w 1808294"/>
                <a:gd name="connsiteY3" fmla="*/ 58589 h 58589"/>
                <a:gd name="connsiteX4" fmla="*/ 0 w 1808294"/>
                <a:gd name="connsiteY4" fmla="*/ 9108 h 58589"/>
                <a:gd name="connsiteX0" fmla="*/ 0 w 1808294"/>
                <a:gd name="connsiteY0" fmla="*/ 8946 h 58427"/>
                <a:gd name="connsiteX1" fmla="*/ 1777397 w 1808294"/>
                <a:gd name="connsiteY1" fmla="*/ 0 h 58427"/>
                <a:gd name="connsiteX2" fmla="*/ 1808294 w 1808294"/>
                <a:gd name="connsiteY2" fmla="*/ 48097 h 58427"/>
                <a:gd name="connsiteX3" fmla="*/ 28596 w 1808294"/>
                <a:gd name="connsiteY3" fmla="*/ 58427 h 58427"/>
                <a:gd name="connsiteX4" fmla="*/ 0 w 1808294"/>
                <a:gd name="connsiteY4" fmla="*/ 8946 h 58427"/>
                <a:gd name="connsiteX0" fmla="*/ 0 w 1807056"/>
                <a:gd name="connsiteY0" fmla="*/ 8946 h 58427"/>
                <a:gd name="connsiteX1" fmla="*/ 1777397 w 1807056"/>
                <a:gd name="connsiteY1" fmla="*/ 0 h 58427"/>
                <a:gd name="connsiteX2" fmla="*/ 1807056 w 1807056"/>
                <a:gd name="connsiteY2" fmla="*/ 48875 h 58427"/>
                <a:gd name="connsiteX3" fmla="*/ 28596 w 1807056"/>
                <a:gd name="connsiteY3" fmla="*/ 58427 h 58427"/>
                <a:gd name="connsiteX4" fmla="*/ 0 w 1807056"/>
                <a:gd name="connsiteY4" fmla="*/ 8946 h 5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7056" h="58427">
                  <a:moveTo>
                    <a:pt x="0" y="8946"/>
                  </a:moveTo>
                  <a:lnTo>
                    <a:pt x="1777397" y="0"/>
                  </a:lnTo>
                  <a:lnTo>
                    <a:pt x="1807056" y="48875"/>
                  </a:lnTo>
                  <a:lnTo>
                    <a:pt x="28596" y="58427"/>
                  </a:lnTo>
                  <a:lnTo>
                    <a:pt x="0" y="8946"/>
                  </a:lnTo>
                  <a:close/>
                </a:path>
              </a:pathLst>
            </a:cu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8D1F93-2380-46BE-B9E2-9FDE4364E26E}"/>
                </a:ext>
              </a:extLst>
            </p:cNvPr>
            <p:cNvCxnSpPr>
              <a:cxnSpLocks/>
              <a:stCxn id="164" idx="2"/>
            </p:cNvCxnSpPr>
            <p:nvPr/>
          </p:nvCxnSpPr>
          <p:spPr>
            <a:xfrm>
              <a:off x="6658257" y="4554229"/>
              <a:ext cx="2095626" cy="120386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4C4FC10-16B0-4413-8687-102C5B4ED0E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481052" y="4781918"/>
              <a:ext cx="1785612" cy="102754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A790CF-2856-4A6C-872B-BCFD826AC2C5}"/>
                </a:ext>
              </a:extLst>
            </p:cNvPr>
            <p:cNvCxnSpPr>
              <a:cxnSpLocks noChangeAspect="1"/>
              <a:endCxn id="36" idx="7"/>
            </p:cNvCxnSpPr>
            <p:nvPr/>
          </p:nvCxnSpPr>
          <p:spPr>
            <a:xfrm>
              <a:off x="6268202" y="4781353"/>
              <a:ext cx="2087846" cy="120424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171D839-4008-4756-BFEA-2C79C5BD8E64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085472" y="4556493"/>
              <a:ext cx="1791269" cy="10298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62DC88-F816-422F-8F14-C37ED0104DE0}"/>
                </a:ext>
              </a:extLst>
            </p:cNvPr>
            <p:cNvSpPr/>
            <p:nvPr/>
          </p:nvSpPr>
          <p:spPr>
            <a:xfrm rot="19377435">
              <a:off x="8998510" y="1948944"/>
              <a:ext cx="1589496" cy="52322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Approach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3E8B75F-0FAF-467A-9FAA-4E67CE95B380}"/>
                </a:ext>
              </a:extLst>
            </p:cNvPr>
            <p:cNvSpPr/>
            <p:nvPr/>
          </p:nvSpPr>
          <p:spPr>
            <a:xfrm rot="2222565" flipH="1">
              <a:off x="1634093" y="1775195"/>
              <a:ext cx="1589496" cy="52322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Approach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B434030-4BAB-440A-A164-E5EAEDD80B08}"/>
                </a:ext>
              </a:extLst>
            </p:cNvPr>
            <p:cNvSpPr/>
            <p:nvPr/>
          </p:nvSpPr>
          <p:spPr>
            <a:xfrm rot="19825287">
              <a:off x="6210142" y="3023975"/>
              <a:ext cx="2424168" cy="52322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Transition Zone</a:t>
              </a:r>
            </a:p>
          </p:txBody>
        </p:sp>
        <p:sp>
          <p:nvSpPr>
            <p:cNvPr id="79" name="Callout: Bent Line 78">
              <a:extLst>
                <a:ext uri="{FF2B5EF4-FFF2-40B4-BE49-F238E27FC236}">
                  <a16:creationId xmlns:a16="http://schemas.microsoft.com/office/drawing/2014/main" id="{7D8566D2-3434-4187-9502-167576D87F60}"/>
                </a:ext>
              </a:extLst>
            </p:cNvPr>
            <p:cNvSpPr/>
            <p:nvPr/>
          </p:nvSpPr>
          <p:spPr>
            <a:xfrm>
              <a:off x="8261707" y="4118838"/>
              <a:ext cx="1611472" cy="485311"/>
            </a:xfrm>
            <a:prstGeom prst="borderCallout2">
              <a:avLst>
                <a:gd name="adj1" fmla="val 20785"/>
                <a:gd name="adj2" fmla="val -2772"/>
                <a:gd name="adj3" fmla="val 18750"/>
                <a:gd name="adj4" fmla="val -16667"/>
                <a:gd name="adj5" fmla="val -86893"/>
                <a:gd name="adj6" fmla="val -29364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Turf Runway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20432D-729D-40AF-959B-D307DB66E09B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3675576" y="5341057"/>
              <a:ext cx="413181" cy="241532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5989D5F-0CF6-4215-B231-5EDDBC98AD82}"/>
                </a:ext>
              </a:extLst>
            </p:cNvPr>
            <p:cNvCxnSpPr>
              <a:stCxn id="157" idx="0"/>
            </p:cNvCxnSpPr>
            <p:nvPr/>
          </p:nvCxnSpPr>
          <p:spPr>
            <a:xfrm flipH="1">
              <a:off x="3759941" y="5088988"/>
              <a:ext cx="2370" cy="30333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8DFE75A-9B35-475F-9849-529F89B7122E}"/>
                </a:ext>
              </a:extLst>
            </p:cNvPr>
            <p:cNvSpPr/>
            <p:nvPr/>
          </p:nvSpPr>
          <p:spPr>
            <a:xfrm>
              <a:off x="2947280" y="5086239"/>
              <a:ext cx="845104" cy="30777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7:1 slope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F581817-1EEA-4A42-8216-A8A3D84DA244}"/>
                </a:ext>
              </a:extLst>
            </p:cNvPr>
            <p:cNvCxnSpPr>
              <a:cxnSpLocks noChangeAspect="1"/>
              <a:stCxn id="164" idx="3"/>
            </p:cNvCxnSpPr>
            <p:nvPr/>
          </p:nvCxnSpPr>
          <p:spPr>
            <a:xfrm flipV="1">
              <a:off x="8753881" y="5525977"/>
              <a:ext cx="394101" cy="226587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5F0DFD7-DCE6-4E1C-9125-265A8E5AD458}"/>
                </a:ext>
              </a:extLst>
            </p:cNvPr>
            <p:cNvCxnSpPr>
              <a:cxnSpLocks/>
            </p:cNvCxnSpPr>
            <p:nvPr/>
          </p:nvCxnSpPr>
          <p:spPr>
            <a:xfrm>
              <a:off x="9081363" y="5251480"/>
              <a:ext cx="0" cy="31274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6B29A67-E91A-4C6B-B3BB-E84974DD2A49}"/>
                </a:ext>
              </a:extLst>
            </p:cNvPr>
            <p:cNvSpPr/>
            <p:nvPr/>
          </p:nvSpPr>
          <p:spPr>
            <a:xfrm>
              <a:off x="9088260" y="5273795"/>
              <a:ext cx="845104" cy="30777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7:1 slope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92FAC7A-7161-4BB3-960F-B80F096E861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064634" y="5808320"/>
              <a:ext cx="418083" cy="24225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6E25F0B-FE91-4AA0-A4F7-800AD444A104}"/>
                </a:ext>
              </a:extLst>
            </p:cNvPr>
            <p:cNvCxnSpPr>
              <a:cxnSpLocks/>
            </p:cNvCxnSpPr>
            <p:nvPr/>
          </p:nvCxnSpPr>
          <p:spPr>
            <a:xfrm>
              <a:off x="3729654" y="5787533"/>
              <a:ext cx="396598" cy="2241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65F4EC3-A532-434E-B64E-0BDE23905FFF}"/>
                </a:ext>
              </a:extLst>
            </p:cNvPr>
            <p:cNvSpPr/>
            <p:nvPr/>
          </p:nvSpPr>
          <p:spPr>
            <a:xfrm rot="1774713" flipH="1">
              <a:off x="3860869" y="5702573"/>
              <a:ext cx="441791" cy="2769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  <a:scene3d>
                <a:camera prst="orthographicFront">
                  <a:rot lat="19867466" lon="2300728" rev="20178173"/>
                </a:camera>
                <a:lightRig rig="threePt" dir="t"/>
              </a:scene3d>
            </a:bodyPr>
            <a:lstStyle/>
            <a:p>
              <a:pPr algn="ctr"/>
              <a:r>
                <a: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250’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53A8688E-9AB4-4A25-BD54-D9915B0B7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3817" y="5942183"/>
              <a:ext cx="390294" cy="2233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5860653-D207-48D7-92EC-C3F51DAF2273}"/>
                </a:ext>
              </a:extLst>
            </p:cNvPr>
            <p:cNvSpPr/>
            <p:nvPr/>
          </p:nvSpPr>
          <p:spPr>
            <a:xfrm rot="19825287">
              <a:off x="8554317" y="5839775"/>
              <a:ext cx="441791" cy="2769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  <a:scene3d>
                <a:camera prst="orthographicFront">
                  <a:rot lat="19594648" lon="19717996" rev="1269409"/>
                </a:camera>
                <a:lightRig rig="threePt" dir="t"/>
              </a:scene3d>
            </a:bodyPr>
            <a:lstStyle/>
            <a:p>
              <a:pPr algn="ctr"/>
              <a:r>
                <a: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250’</a:t>
              </a:r>
            </a:p>
          </p:txBody>
        </p:sp>
        <p:sp>
          <p:nvSpPr>
            <p:cNvPr id="142" name="Callout: Bent Line 141">
              <a:extLst>
                <a:ext uri="{FF2B5EF4-FFF2-40B4-BE49-F238E27FC236}">
                  <a16:creationId xmlns:a16="http://schemas.microsoft.com/office/drawing/2014/main" id="{636CFA0E-7643-4327-92C3-01A924E325D7}"/>
                </a:ext>
              </a:extLst>
            </p:cNvPr>
            <p:cNvSpPr/>
            <p:nvPr/>
          </p:nvSpPr>
          <p:spPr>
            <a:xfrm>
              <a:off x="9457589" y="3111758"/>
              <a:ext cx="2551832" cy="873764"/>
            </a:xfrm>
            <a:prstGeom prst="borderCallout2">
              <a:avLst>
                <a:gd name="adj1" fmla="val 20785"/>
                <a:gd name="adj2" fmla="val -2772"/>
                <a:gd name="adj3" fmla="val 18750"/>
                <a:gd name="adj4" fmla="val -16667"/>
                <a:gd name="adj5" fmla="val -31500"/>
                <a:gd name="adj6" fmla="val -19303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Approach Dimensions</a:t>
              </a:r>
            </a:p>
            <a:p>
              <a:pPr algn="ctr"/>
              <a:r>
                <a:rPr lang="en-US" sz="1350" dirty="0"/>
                <a:t>250’ x 1000’ x 450’</a:t>
              </a:r>
            </a:p>
            <a:p>
              <a:pPr algn="ctr"/>
              <a:r>
                <a:rPr lang="en-US" sz="1350" dirty="0"/>
                <a:t>20:1 slope</a:t>
              </a:r>
            </a:p>
          </p:txBody>
        </p:sp>
        <p:sp>
          <p:nvSpPr>
            <p:cNvPr id="144" name="Callout: Bent Line 143">
              <a:extLst>
                <a:ext uri="{FF2B5EF4-FFF2-40B4-BE49-F238E27FC236}">
                  <a16:creationId xmlns:a16="http://schemas.microsoft.com/office/drawing/2014/main" id="{A276308C-2F01-4831-91FE-AA510A286240}"/>
                </a:ext>
              </a:extLst>
            </p:cNvPr>
            <p:cNvSpPr/>
            <p:nvPr/>
          </p:nvSpPr>
          <p:spPr>
            <a:xfrm>
              <a:off x="156745" y="3111757"/>
              <a:ext cx="2551832" cy="899263"/>
            </a:xfrm>
            <a:prstGeom prst="borderCallout2">
              <a:avLst>
                <a:gd name="adj1" fmla="val 29178"/>
                <a:gd name="adj2" fmla="val 102864"/>
                <a:gd name="adj3" fmla="val 28821"/>
                <a:gd name="adj4" fmla="val 114121"/>
                <a:gd name="adj5" fmla="val -55793"/>
                <a:gd name="adj6" fmla="val 111518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Approach Dimensions</a:t>
              </a:r>
            </a:p>
            <a:p>
              <a:pPr algn="ctr"/>
              <a:r>
                <a:rPr lang="en-US" sz="1350" dirty="0"/>
                <a:t>250’ x 1000’ x 450’</a:t>
              </a:r>
            </a:p>
            <a:p>
              <a:pPr algn="ctr"/>
              <a:r>
                <a:rPr lang="en-US" sz="1350" dirty="0"/>
                <a:t>20:1 slope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B150C74-6A1C-492E-9E63-03970F81FB7A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9086955" y="5561038"/>
              <a:ext cx="399705" cy="228713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5644BAED-7083-4ACD-98CD-09188ECBD9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9206" y="5746024"/>
              <a:ext cx="334795" cy="1950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8F0B4025-8E30-4ABD-A22B-524385417242}"/>
                </a:ext>
              </a:extLst>
            </p:cNvPr>
            <p:cNvCxnSpPr>
              <a:cxnSpLocks/>
            </p:cNvCxnSpPr>
            <p:nvPr/>
          </p:nvCxnSpPr>
          <p:spPr>
            <a:xfrm>
              <a:off x="3409524" y="5596306"/>
              <a:ext cx="327146" cy="1919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90C495E-FD56-4CC5-9CA2-2B381C150F69}"/>
                </a:ext>
              </a:extLst>
            </p:cNvPr>
            <p:cNvSpPr/>
            <p:nvPr/>
          </p:nvSpPr>
          <p:spPr>
            <a:xfrm rot="1774713" flipH="1">
              <a:off x="3533718" y="5478069"/>
              <a:ext cx="441791" cy="2769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  <a:scene3d>
                <a:camera prst="orthographicFront">
                  <a:rot lat="19867466" lon="2300728" rev="20178173"/>
                </a:camera>
                <a:lightRig rig="threePt" dir="t"/>
              </a:scene3d>
            </a:bodyPr>
            <a:lstStyle/>
            <a:p>
              <a:pPr algn="ctr"/>
              <a:r>
                <a: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350’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4475A93-228F-4F35-A909-77DEEDC67968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39642" y="5395033"/>
              <a:ext cx="418083" cy="24225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D2F0462-972C-4F7C-9066-A524362FC006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8754172" y="5757247"/>
              <a:ext cx="399705" cy="228713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D2CD781-1993-427D-8BA8-A3CE2CAD094C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8353862" y="5984411"/>
              <a:ext cx="399705" cy="228713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Multiplication Sign 35">
              <a:extLst>
                <a:ext uri="{FF2B5EF4-FFF2-40B4-BE49-F238E27FC236}">
                  <a16:creationId xmlns:a16="http://schemas.microsoft.com/office/drawing/2014/main" id="{08107480-D96F-445A-A7D0-C45CBAEC59C4}"/>
                </a:ext>
              </a:extLst>
            </p:cNvPr>
            <p:cNvSpPr/>
            <p:nvPr/>
          </p:nvSpPr>
          <p:spPr>
            <a:xfrm>
              <a:off x="3984710" y="3239891"/>
              <a:ext cx="4768542" cy="2743574"/>
            </a:xfrm>
            <a:custGeom>
              <a:avLst/>
              <a:gdLst>
                <a:gd name="connsiteX0" fmla="*/ 1102693 w 5679657"/>
                <a:gd name="connsiteY0" fmla="*/ 1319693 h 3916096"/>
                <a:gd name="connsiteX1" fmla="*/ 1625530 w 5679657"/>
                <a:gd name="connsiteY1" fmla="*/ 561403 h 3916096"/>
                <a:gd name="connsiteX2" fmla="*/ 2839829 w 5679657"/>
                <a:gd name="connsiteY2" fmla="*/ 1398656 h 3916096"/>
                <a:gd name="connsiteX3" fmla="*/ 4054127 w 5679657"/>
                <a:gd name="connsiteY3" fmla="*/ 561403 h 3916096"/>
                <a:gd name="connsiteX4" fmla="*/ 4576964 w 5679657"/>
                <a:gd name="connsiteY4" fmla="*/ 1319693 h 3916096"/>
                <a:gd name="connsiteX5" fmla="*/ 3651135 w 5679657"/>
                <a:gd name="connsiteY5" fmla="*/ 1958048 h 3916096"/>
                <a:gd name="connsiteX6" fmla="*/ 4576964 w 5679657"/>
                <a:gd name="connsiteY6" fmla="*/ 2596403 h 3916096"/>
                <a:gd name="connsiteX7" fmla="*/ 4054127 w 5679657"/>
                <a:gd name="connsiteY7" fmla="*/ 3354693 h 3916096"/>
                <a:gd name="connsiteX8" fmla="*/ 2839829 w 5679657"/>
                <a:gd name="connsiteY8" fmla="*/ 2517440 h 3916096"/>
                <a:gd name="connsiteX9" fmla="*/ 1625530 w 5679657"/>
                <a:gd name="connsiteY9" fmla="*/ 3354693 h 3916096"/>
                <a:gd name="connsiteX10" fmla="*/ 1102693 w 5679657"/>
                <a:gd name="connsiteY10" fmla="*/ 2596403 h 3916096"/>
                <a:gd name="connsiteX11" fmla="*/ 2028522 w 5679657"/>
                <a:gd name="connsiteY11" fmla="*/ 1958048 h 3916096"/>
                <a:gd name="connsiteX12" fmla="*/ 1102693 w 5679657"/>
                <a:gd name="connsiteY12" fmla="*/ 1319693 h 3916096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737136 w 3474271"/>
                <a:gd name="connsiteY2" fmla="*/ 884878 h 2840915"/>
                <a:gd name="connsiteX3" fmla="*/ 2768077 w 3474271"/>
                <a:gd name="connsiteY3" fmla="*/ 0 h 2840915"/>
                <a:gd name="connsiteX4" fmla="*/ 3474271 w 3474271"/>
                <a:gd name="connsiteY4" fmla="*/ 805915 h 2840915"/>
                <a:gd name="connsiteX5" fmla="*/ 2548442 w 3474271"/>
                <a:gd name="connsiteY5" fmla="*/ 1444270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737136 w 3474271"/>
                <a:gd name="connsiteY2" fmla="*/ 884878 h 2840915"/>
                <a:gd name="connsiteX3" fmla="*/ 2768077 w 3474271"/>
                <a:gd name="connsiteY3" fmla="*/ 0 h 2840915"/>
                <a:gd name="connsiteX4" fmla="*/ 3128989 w 3474271"/>
                <a:gd name="connsiteY4" fmla="*/ 208221 h 2840915"/>
                <a:gd name="connsiteX5" fmla="*/ 2548442 w 3474271"/>
                <a:gd name="connsiteY5" fmla="*/ 1444270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182305 w 3474271"/>
                <a:gd name="connsiteY2" fmla="*/ 918216 h 2840915"/>
                <a:gd name="connsiteX3" fmla="*/ 2768077 w 3474271"/>
                <a:gd name="connsiteY3" fmla="*/ 0 h 2840915"/>
                <a:gd name="connsiteX4" fmla="*/ 3128989 w 3474271"/>
                <a:gd name="connsiteY4" fmla="*/ 208221 h 2840915"/>
                <a:gd name="connsiteX5" fmla="*/ 2548442 w 3474271"/>
                <a:gd name="connsiteY5" fmla="*/ 1444270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474271"/>
                <a:gd name="connsiteY0" fmla="*/ 805915 h 2840915"/>
                <a:gd name="connsiteX1" fmla="*/ 522837 w 3474271"/>
                <a:gd name="connsiteY1" fmla="*/ 47625 h 2840915"/>
                <a:gd name="connsiteX2" fmla="*/ 1182305 w 3474271"/>
                <a:gd name="connsiteY2" fmla="*/ 918216 h 2840915"/>
                <a:gd name="connsiteX3" fmla="*/ 2768077 w 3474271"/>
                <a:gd name="connsiteY3" fmla="*/ 0 h 2840915"/>
                <a:gd name="connsiteX4" fmla="*/ 3128989 w 3474271"/>
                <a:gd name="connsiteY4" fmla="*/ 208221 h 2840915"/>
                <a:gd name="connsiteX5" fmla="*/ 1579274 w 3474271"/>
                <a:gd name="connsiteY5" fmla="*/ 1122801 h 2840915"/>
                <a:gd name="connsiteX6" fmla="*/ 3474271 w 3474271"/>
                <a:gd name="connsiteY6" fmla="*/ 2082625 h 2840915"/>
                <a:gd name="connsiteX7" fmla="*/ 2951434 w 3474271"/>
                <a:gd name="connsiteY7" fmla="*/ 2840915 h 2840915"/>
                <a:gd name="connsiteX8" fmla="*/ 1737136 w 3474271"/>
                <a:gd name="connsiteY8" fmla="*/ 2003662 h 2840915"/>
                <a:gd name="connsiteX9" fmla="*/ 522837 w 3474271"/>
                <a:gd name="connsiteY9" fmla="*/ 2840915 h 2840915"/>
                <a:gd name="connsiteX10" fmla="*/ 0 w 3474271"/>
                <a:gd name="connsiteY10" fmla="*/ 2082625 h 2840915"/>
                <a:gd name="connsiteX11" fmla="*/ 925829 w 3474271"/>
                <a:gd name="connsiteY11" fmla="*/ 1444270 h 2840915"/>
                <a:gd name="connsiteX12" fmla="*/ 0 w 3474271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2951434 w 3583809"/>
                <a:gd name="connsiteY7" fmla="*/ 2840915 h 2840915"/>
                <a:gd name="connsiteX8" fmla="*/ 1737136 w 3583809"/>
                <a:gd name="connsiteY8" fmla="*/ 2003662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925829 w 3583809"/>
                <a:gd name="connsiteY11" fmla="*/ 1444270 h 2840915"/>
                <a:gd name="connsiteX12" fmla="*/ 0 w 3583809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3008584 w 3583809"/>
                <a:gd name="connsiteY7" fmla="*/ 2626602 h 2840915"/>
                <a:gd name="connsiteX8" fmla="*/ 1737136 w 3583809"/>
                <a:gd name="connsiteY8" fmla="*/ 2003662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925829 w 3583809"/>
                <a:gd name="connsiteY11" fmla="*/ 1444270 h 2840915"/>
                <a:gd name="connsiteX12" fmla="*/ 0 w 3583809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3008584 w 3583809"/>
                <a:gd name="connsiteY7" fmla="*/ 2626602 h 2840915"/>
                <a:gd name="connsiteX8" fmla="*/ 1175161 w 3583809"/>
                <a:gd name="connsiteY8" fmla="*/ 1334531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925829 w 3583809"/>
                <a:gd name="connsiteY11" fmla="*/ 1444270 h 2840915"/>
                <a:gd name="connsiteX12" fmla="*/ 0 w 3583809"/>
                <a:gd name="connsiteY12" fmla="*/ 805915 h 2840915"/>
                <a:gd name="connsiteX0" fmla="*/ 0 w 3583809"/>
                <a:gd name="connsiteY0" fmla="*/ 805915 h 2840915"/>
                <a:gd name="connsiteX1" fmla="*/ 522837 w 3583809"/>
                <a:gd name="connsiteY1" fmla="*/ 47625 h 2840915"/>
                <a:gd name="connsiteX2" fmla="*/ 1182305 w 3583809"/>
                <a:gd name="connsiteY2" fmla="*/ 918216 h 2840915"/>
                <a:gd name="connsiteX3" fmla="*/ 2768077 w 3583809"/>
                <a:gd name="connsiteY3" fmla="*/ 0 h 2840915"/>
                <a:gd name="connsiteX4" fmla="*/ 3128989 w 3583809"/>
                <a:gd name="connsiteY4" fmla="*/ 208221 h 2840915"/>
                <a:gd name="connsiteX5" fmla="*/ 1579274 w 3583809"/>
                <a:gd name="connsiteY5" fmla="*/ 1122801 h 2840915"/>
                <a:gd name="connsiteX6" fmla="*/ 3583809 w 3583809"/>
                <a:gd name="connsiteY6" fmla="*/ 2287413 h 2840915"/>
                <a:gd name="connsiteX7" fmla="*/ 3008584 w 3583809"/>
                <a:gd name="connsiteY7" fmla="*/ 2626602 h 2840915"/>
                <a:gd name="connsiteX8" fmla="*/ 1175161 w 3583809"/>
                <a:gd name="connsiteY8" fmla="*/ 1334531 h 2840915"/>
                <a:gd name="connsiteX9" fmla="*/ 522837 w 3583809"/>
                <a:gd name="connsiteY9" fmla="*/ 2840915 h 2840915"/>
                <a:gd name="connsiteX10" fmla="*/ 0 w 3583809"/>
                <a:gd name="connsiteY10" fmla="*/ 2082625 h 2840915"/>
                <a:gd name="connsiteX11" fmla="*/ 813911 w 3583809"/>
                <a:gd name="connsiteY11" fmla="*/ 1134707 h 2840915"/>
                <a:gd name="connsiteX12" fmla="*/ 0 w 3583809"/>
                <a:gd name="connsiteY12" fmla="*/ 805915 h 2840915"/>
                <a:gd name="connsiteX0" fmla="*/ 632070 w 4215879"/>
                <a:gd name="connsiteY0" fmla="*/ 936884 h 2971884"/>
                <a:gd name="connsiteX1" fmla="*/ 0 w 4215879"/>
                <a:gd name="connsiteY1" fmla="*/ 0 h 2971884"/>
                <a:gd name="connsiteX2" fmla="*/ 1814375 w 4215879"/>
                <a:gd name="connsiteY2" fmla="*/ 1049185 h 2971884"/>
                <a:gd name="connsiteX3" fmla="*/ 3400147 w 4215879"/>
                <a:gd name="connsiteY3" fmla="*/ 130969 h 2971884"/>
                <a:gd name="connsiteX4" fmla="*/ 3761059 w 4215879"/>
                <a:gd name="connsiteY4" fmla="*/ 339190 h 2971884"/>
                <a:gd name="connsiteX5" fmla="*/ 2211344 w 4215879"/>
                <a:gd name="connsiteY5" fmla="*/ 1253770 h 2971884"/>
                <a:gd name="connsiteX6" fmla="*/ 4215879 w 4215879"/>
                <a:gd name="connsiteY6" fmla="*/ 2418382 h 2971884"/>
                <a:gd name="connsiteX7" fmla="*/ 3640654 w 4215879"/>
                <a:gd name="connsiteY7" fmla="*/ 2757571 h 2971884"/>
                <a:gd name="connsiteX8" fmla="*/ 1807231 w 4215879"/>
                <a:gd name="connsiteY8" fmla="*/ 1465500 h 2971884"/>
                <a:gd name="connsiteX9" fmla="*/ 1154907 w 4215879"/>
                <a:gd name="connsiteY9" fmla="*/ 2971884 h 2971884"/>
                <a:gd name="connsiteX10" fmla="*/ 632070 w 4215879"/>
                <a:gd name="connsiteY10" fmla="*/ 2213594 h 2971884"/>
                <a:gd name="connsiteX11" fmla="*/ 1445981 w 4215879"/>
                <a:gd name="connsiteY11" fmla="*/ 1265676 h 2971884"/>
                <a:gd name="connsiteX12" fmla="*/ 632070 w 4215879"/>
                <a:gd name="connsiteY12" fmla="*/ 936884 h 2971884"/>
                <a:gd name="connsiteX0" fmla="*/ 0 w 4583934"/>
                <a:gd name="connsiteY0" fmla="*/ 210603 h 2971884"/>
                <a:gd name="connsiteX1" fmla="*/ 368055 w 4583934"/>
                <a:gd name="connsiteY1" fmla="*/ 0 h 2971884"/>
                <a:gd name="connsiteX2" fmla="*/ 2182430 w 4583934"/>
                <a:gd name="connsiteY2" fmla="*/ 1049185 h 2971884"/>
                <a:gd name="connsiteX3" fmla="*/ 3768202 w 4583934"/>
                <a:gd name="connsiteY3" fmla="*/ 130969 h 2971884"/>
                <a:gd name="connsiteX4" fmla="*/ 4129114 w 4583934"/>
                <a:gd name="connsiteY4" fmla="*/ 339190 h 2971884"/>
                <a:gd name="connsiteX5" fmla="*/ 2579399 w 4583934"/>
                <a:gd name="connsiteY5" fmla="*/ 1253770 h 2971884"/>
                <a:gd name="connsiteX6" fmla="*/ 4583934 w 4583934"/>
                <a:gd name="connsiteY6" fmla="*/ 2418382 h 2971884"/>
                <a:gd name="connsiteX7" fmla="*/ 4008709 w 4583934"/>
                <a:gd name="connsiteY7" fmla="*/ 2757571 h 2971884"/>
                <a:gd name="connsiteX8" fmla="*/ 2175286 w 4583934"/>
                <a:gd name="connsiteY8" fmla="*/ 1465500 h 2971884"/>
                <a:gd name="connsiteX9" fmla="*/ 1522962 w 4583934"/>
                <a:gd name="connsiteY9" fmla="*/ 2971884 h 2971884"/>
                <a:gd name="connsiteX10" fmla="*/ 1000125 w 4583934"/>
                <a:gd name="connsiteY10" fmla="*/ 2213594 h 2971884"/>
                <a:gd name="connsiteX11" fmla="*/ 1814036 w 4583934"/>
                <a:gd name="connsiteY11" fmla="*/ 1265676 h 2971884"/>
                <a:gd name="connsiteX12" fmla="*/ 0 w 4583934"/>
                <a:gd name="connsiteY12" fmla="*/ 210603 h 2971884"/>
                <a:gd name="connsiteX0" fmla="*/ 0 w 4583934"/>
                <a:gd name="connsiteY0" fmla="*/ 210603 h 2971884"/>
                <a:gd name="connsiteX1" fmla="*/ 368055 w 4583934"/>
                <a:gd name="connsiteY1" fmla="*/ 0 h 2971884"/>
                <a:gd name="connsiteX2" fmla="*/ 2182430 w 4583934"/>
                <a:gd name="connsiteY2" fmla="*/ 1049185 h 2971884"/>
                <a:gd name="connsiteX3" fmla="*/ 3768202 w 4583934"/>
                <a:gd name="connsiteY3" fmla="*/ 130969 h 2971884"/>
                <a:gd name="connsiteX4" fmla="*/ 4129114 w 4583934"/>
                <a:gd name="connsiteY4" fmla="*/ 339190 h 2971884"/>
                <a:gd name="connsiteX5" fmla="*/ 2579399 w 4583934"/>
                <a:gd name="connsiteY5" fmla="*/ 1253770 h 2971884"/>
                <a:gd name="connsiteX6" fmla="*/ 4583934 w 4583934"/>
                <a:gd name="connsiteY6" fmla="*/ 2418382 h 2971884"/>
                <a:gd name="connsiteX7" fmla="*/ 4008709 w 4583934"/>
                <a:gd name="connsiteY7" fmla="*/ 2757571 h 2971884"/>
                <a:gd name="connsiteX8" fmla="*/ 2175286 w 4583934"/>
                <a:gd name="connsiteY8" fmla="*/ 1465500 h 2971884"/>
                <a:gd name="connsiteX9" fmla="*/ 1522962 w 4583934"/>
                <a:gd name="connsiteY9" fmla="*/ 2971884 h 2971884"/>
                <a:gd name="connsiteX10" fmla="*/ 150018 w 4583934"/>
                <a:gd name="connsiteY10" fmla="*/ 2211213 h 2971884"/>
                <a:gd name="connsiteX11" fmla="*/ 1814036 w 4583934"/>
                <a:gd name="connsiteY11" fmla="*/ 1265676 h 2971884"/>
                <a:gd name="connsiteX12" fmla="*/ 0 w 4583934"/>
                <a:gd name="connsiteY12" fmla="*/ 210603 h 2971884"/>
                <a:gd name="connsiteX0" fmla="*/ 0 w 4583934"/>
                <a:gd name="connsiteY0" fmla="*/ 210603 h 2757571"/>
                <a:gd name="connsiteX1" fmla="*/ 368055 w 4583934"/>
                <a:gd name="connsiteY1" fmla="*/ 0 h 2757571"/>
                <a:gd name="connsiteX2" fmla="*/ 2182430 w 4583934"/>
                <a:gd name="connsiteY2" fmla="*/ 1049185 h 2757571"/>
                <a:gd name="connsiteX3" fmla="*/ 3768202 w 4583934"/>
                <a:gd name="connsiteY3" fmla="*/ 130969 h 2757571"/>
                <a:gd name="connsiteX4" fmla="*/ 4129114 w 4583934"/>
                <a:gd name="connsiteY4" fmla="*/ 339190 h 2757571"/>
                <a:gd name="connsiteX5" fmla="*/ 2579399 w 4583934"/>
                <a:gd name="connsiteY5" fmla="*/ 1253770 h 2757571"/>
                <a:gd name="connsiteX6" fmla="*/ 4583934 w 4583934"/>
                <a:gd name="connsiteY6" fmla="*/ 2418382 h 2757571"/>
                <a:gd name="connsiteX7" fmla="*/ 4008709 w 4583934"/>
                <a:gd name="connsiteY7" fmla="*/ 2757571 h 2757571"/>
                <a:gd name="connsiteX8" fmla="*/ 2175286 w 4583934"/>
                <a:gd name="connsiteY8" fmla="*/ 1465500 h 2757571"/>
                <a:gd name="connsiteX9" fmla="*/ 451400 w 4583934"/>
                <a:gd name="connsiteY9" fmla="*/ 2462296 h 2757571"/>
                <a:gd name="connsiteX10" fmla="*/ 150018 w 4583934"/>
                <a:gd name="connsiteY10" fmla="*/ 2211213 h 2757571"/>
                <a:gd name="connsiteX11" fmla="*/ 1814036 w 4583934"/>
                <a:gd name="connsiteY11" fmla="*/ 1265676 h 2757571"/>
                <a:gd name="connsiteX12" fmla="*/ 0 w 4583934"/>
                <a:gd name="connsiteY12" fmla="*/ 210603 h 2757571"/>
                <a:gd name="connsiteX0" fmla="*/ 0 w 4583934"/>
                <a:gd name="connsiteY0" fmla="*/ 210603 h 2757571"/>
                <a:gd name="connsiteX1" fmla="*/ 368055 w 4583934"/>
                <a:gd name="connsiteY1" fmla="*/ 0 h 2757571"/>
                <a:gd name="connsiteX2" fmla="*/ 2182430 w 4583934"/>
                <a:gd name="connsiteY2" fmla="*/ 1049185 h 2757571"/>
                <a:gd name="connsiteX3" fmla="*/ 3768202 w 4583934"/>
                <a:gd name="connsiteY3" fmla="*/ 130969 h 2757571"/>
                <a:gd name="connsiteX4" fmla="*/ 4129114 w 4583934"/>
                <a:gd name="connsiteY4" fmla="*/ 339190 h 2757571"/>
                <a:gd name="connsiteX5" fmla="*/ 2579399 w 4583934"/>
                <a:gd name="connsiteY5" fmla="*/ 1253770 h 2757571"/>
                <a:gd name="connsiteX6" fmla="*/ 4583934 w 4583934"/>
                <a:gd name="connsiteY6" fmla="*/ 2418382 h 2757571"/>
                <a:gd name="connsiteX7" fmla="*/ 4008709 w 4583934"/>
                <a:gd name="connsiteY7" fmla="*/ 2757571 h 2757571"/>
                <a:gd name="connsiteX8" fmla="*/ 2175286 w 4583934"/>
                <a:gd name="connsiteY8" fmla="*/ 1465500 h 2757571"/>
                <a:gd name="connsiteX9" fmla="*/ 451400 w 4583934"/>
                <a:gd name="connsiteY9" fmla="*/ 2462296 h 2757571"/>
                <a:gd name="connsiteX10" fmla="*/ 90486 w 4583934"/>
                <a:gd name="connsiteY10" fmla="*/ 2261220 h 2757571"/>
                <a:gd name="connsiteX11" fmla="*/ 1814036 w 4583934"/>
                <a:gd name="connsiteY11" fmla="*/ 1265676 h 2757571"/>
                <a:gd name="connsiteX12" fmla="*/ 0 w 4583934"/>
                <a:gd name="connsiteY12" fmla="*/ 210603 h 2757571"/>
                <a:gd name="connsiteX0" fmla="*/ 0 w 4583934"/>
                <a:gd name="connsiteY0" fmla="*/ 210603 h 2757571"/>
                <a:gd name="connsiteX1" fmla="*/ 368055 w 4583934"/>
                <a:gd name="connsiteY1" fmla="*/ 0 h 2757571"/>
                <a:gd name="connsiteX2" fmla="*/ 2182430 w 4583934"/>
                <a:gd name="connsiteY2" fmla="*/ 1049185 h 2757571"/>
                <a:gd name="connsiteX3" fmla="*/ 3768202 w 4583934"/>
                <a:gd name="connsiteY3" fmla="*/ 130969 h 2757571"/>
                <a:gd name="connsiteX4" fmla="*/ 4129114 w 4583934"/>
                <a:gd name="connsiteY4" fmla="*/ 339190 h 2757571"/>
                <a:gd name="connsiteX5" fmla="*/ 2579399 w 4583934"/>
                <a:gd name="connsiteY5" fmla="*/ 1253770 h 2757571"/>
                <a:gd name="connsiteX6" fmla="*/ 4583934 w 4583934"/>
                <a:gd name="connsiteY6" fmla="*/ 2418382 h 2757571"/>
                <a:gd name="connsiteX7" fmla="*/ 4008709 w 4583934"/>
                <a:gd name="connsiteY7" fmla="*/ 2757571 h 2757571"/>
                <a:gd name="connsiteX8" fmla="*/ 2175286 w 4583934"/>
                <a:gd name="connsiteY8" fmla="*/ 1465500 h 2757571"/>
                <a:gd name="connsiteX9" fmla="*/ 439494 w 4583934"/>
                <a:gd name="connsiteY9" fmla="*/ 2476583 h 2757571"/>
                <a:gd name="connsiteX10" fmla="*/ 90486 w 4583934"/>
                <a:gd name="connsiteY10" fmla="*/ 2261220 h 2757571"/>
                <a:gd name="connsiteX11" fmla="*/ 1814036 w 4583934"/>
                <a:gd name="connsiteY11" fmla="*/ 1265676 h 2757571"/>
                <a:gd name="connsiteX12" fmla="*/ 0 w 4583934"/>
                <a:gd name="connsiteY12" fmla="*/ 210603 h 2757571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75286 w 4583934"/>
                <a:gd name="connsiteY8" fmla="*/ 1465500 h 2628983"/>
                <a:gd name="connsiteX9" fmla="*/ 439494 w 4583934"/>
                <a:gd name="connsiteY9" fmla="*/ 2476583 h 2628983"/>
                <a:gd name="connsiteX10" fmla="*/ 90486 w 4583934"/>
                <a:gd name="connsiteY10" fmla="*/ 2261220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75286 w 4583934"/>
                <a:gd name="connsiteY8" fmla="*/ 1465500 h 2628983"/>
                <a:gd name="connsiteX9" fmla="*/ 439494 w 4583934"/>
                <a:gd name="connsiteY9" fmla="*/ 2476583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75286 w 4583934"/>
                <a:gd name="connsiteY8" fmla="*/ 1465500 h 2628983"/>
                <a:gd name="connsiteX9" fmla="*/ 449019 w 4583934"/>
                <a:gd name="connsiteY9" fmla="*/ 2469439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29114 w 4583934"/>
                <a:gd name="connsiteY4" fmla="*/ 339190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84811 w 4583934"/>
                <a:gd name="connsiteY8" fmla="*/ 1470262 h 2628983"/>
                <a:gd name="connsiteX9" fmla="*/ 449019 w 4583934"/>
                <a:gd name="connsiteY9" fmla="*/ 2469439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28983"/>
                <a:gd name="connsiteX1" fmla="*/ 368055 w 4583934"/>
                <a:gd name="connsiteY1" fmla="*/ 0 h 2628983"/>
                <a:gd name="connsiteX2" fmla="*/ 2182430 w 4583934"/>
                <a:gd name="connsiteY2" fmla="*/ 1049185 h 2628983"/>
                <a:gd name="connsiteX3" fmla="*/ 3768202 w 4583934"/>
                <a:gd name="connsiteY3" fmla="*/ 130969 h 2628983"/>
                <a:gd name="connsiteX4" fmla="*/ 4141020 w 4583934"/>
                <a:gd name="connsiteY4" fmla="*/ 343952 h 2628983"/>
                <a:gd name="connsiteX5" fmla="*/ 2579399 w 4583934"/>
                <a:gd name="connsiteY5" fmla="*/ 1253770 h 2628983"/>
                <a:gd name="connsiteX6" fmla="*/ 4583934 w 4583934"/>
                <a:gd name="connsiteY6" fmla="*/ 2418382 h 2628983"/>
                <a:gd name="connsiteX7" fmla="*/ 4203971 w 4583934"/>
                <a:gd name="connsiteY7" fmla="*/ 2628983 h 2628983"/>
                <a:gd name="connsiteX8" fmla="*/ 2184811 w 4583934"/>
                <a:gd name="connsiteY8" fmla="*/ 1470262 h 2628983"/>
                <a:gd name="connsiteX9" fmla="*/ 449019 w 4583934"/>
                <a:gd name="connsiteY9" fmla="*/ 2469439 h 2628983"/>
                <a:gd name="connsiteX10" fmla="*/ 85724 w 4583934"/>
                <a:gd name="connsiteY10" fmla="*/ 2249314 h 2628983"/>
                <a:gd name="connsiteX11" fmla="*/ 1814036 w 4583934"/>
                <a:gd name="connsiteY11" fmla="*/ 1265676 h 2628983"/>
                <a:gd name="connsiteX12" fmla="*/ 0 w 4583934"/>
                <a:gd name="connsiteY12" fmla="*/ 210603 h 2628983"/>
                <a:gd name="connsiteX0" fmla="*/ 0 w 4583934"/>
                <a:gd name="connsiteY0" fmla="*/ 210603 h 2635368"/>
                <a:gd name="connsiteX1" fmla="*/ 368055 w 4583934"/>
                <a:gd name="connsiteY1" fmla="*/ 0 h 2635368"/>
                <a:gd name="connsiteX2" fmla="*/ 2182430 w 4583934"/>
                <a:gd name="connsiteY2" fmla="*/ 1049185 h 2635368"/>
                <a:gd name="connsiteX3" fmla="*/ 3768202 w 4583934"/>
                <a:gd name="connsiteY3" fmla="*/ 130969 h 2635368"/>
                <a:gd name="connsiteX4" fmla="*/ 4141020 w 4583934"/>
                <a:gd name="connsiteY4" fmla="*/ 343952 h 2635368"/>
                <a:gd name="connsiteX5" fmla="*/ 2579399 w 4583934"/>
                <a:gd name="connsiteY5" fmla="*/ 1253770 h 2635368"/>
                <a:gd name="connsiteX6" fmla="*/ 4583934 w 4583934"/>
                <a:gd name="connsiteY6" fmla="*/ 2418382 h 2635368"/>
                <a:gd name="connsiteX7" fmla="*/ 4195990 w 4583934"/>
                <a:gd name="connsiteY7" fmla="*/ 2635368 h 2635368"/>
                <a:gd name="connsiteX8" fmla="*/ 2184811 w 4583934"/>
                <a:gd name="connsiteY8" fmla="*/ 1470262 h 2635368"/>
                <a:gd name="connsiteX9" fmla="*/ 449019 w 4583934"/>
                <a:gd name="connsiteY9" fmla="*/ 2469439 h 2635368"/>
                <a:gd name="connsiteX10" fmla="*/ 85724 w 4583934"/>
                <a:gd name="connsiteY10" fmla="*/ 2249314 h 2635368"/>
                <a:gd name="connsiteX11" fmla="*/ 1814036 w 4583934"/>
                <a:gd name="connsiteY11" fmla="*/ 1265676 h 2635368"/>
                <a:gd name="connsiteX12" fmla="*/ 0 w 4583934"/>
                <a:gd name="connsiteY12" fmla="*/ 210603 h 2635368"/>
                <a:gd name="connsiteX0" fmla="*/ 0 w 4583934"/>
                <a:gd name="connsiteY0" fmla="*/ 210603 h 2635368"/>
                <a:gd name="connsiteX1" fmla="*/ 368055 w 4583934"/>
                <a:gd name="connsiteY1" fmla="*/ 0 h 2635368"/>
                <a:gd name="connsiteX2" fmla="*/ 2182430 w 4583934"/>
                <a:gd name="connsiteY2" fmla="*/ 1049185 h 2635368"/>
                <a:gd name="connsiteX3" fmla="*/ 3768202 w 4583934"/>
                <a:gd name="connsiteY3" fmla="*/ 130969 h 2635368"/>
                <a:gd name="connsiteX4" fmla="*/ 4141020 w 4583934"/>
                <a:gd name="connsiteY4" fmla="*/ 343952 h 2635368"/>
                <a:gd name="connsiteX5" fmla="*/ 2579399 w 4583934"/>
                <a:gd name="connsiteY5" fmla="*/ 1253770 h 2635368"/>
                <a:gd name="connsiteX6" fmla="*/ 4583934 w 4583934"/>
                <a:gd name="connsiteY6" fmla="*/ 2418382 h 2635368"/>
                <a:gd name="connsiteX7" fmla="*/ 4195990 w 4583934"/>
                <a:gd name="connsiteY7" fmla="*/ 2635368 h 2635368"/>
                <a:gd name="connsiteX8" fmla="*/ 2184811 w 4583934"/>
                <a:gd name="connsiteY8" fmla="*/ 1470262 h 2635368"/>
                <a:gd name="connsiteX9" fmla="*/ 449019 w 4583934"/>
                <a:gd name="connsiteY9" fmla="*/ 2469439 h 2635368"/>
                <a:gd name="connsiteX10" fmla="*/ 85724 w 4583934"/>
                <a:gd name="connsiteY10" fmla="*/ 2249314 h 2635368"/>
                <a:gd name="connsiteX11" fmla="*/ 1814036 w 4583934"/>
                <a:gd name="connsiteY11" fmla="*/ 1265676 h 2635368"/>
                <a:gd name="connsiteX12" fmla="*/ 0 w 4583934"/>
                <a:gd name="connsiteY12" fmla="*/ 210603 h 2635368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2430 w 4583934"/>
                <a:gd name="connsiteY2" fmla="*/ 1049185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4811 w 4583934"/>
                <a:gd name="connsiteY8" fmla="*/ 1470262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2430 w 4583934"/>
                <a:gd name="connsiteY2" fmla="*/ 1049185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62463 w 4583934"/>
                <a:gd name="connsiteY8" fmla="*/ 1529325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2430 w 4583934"/>
                <a:gd name="connsiteY2" fmla="*/ 1049185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49019 w 4583934"/>
                <a:gd name="connsiteY9" fmla="*/ 2469439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5724 w 4583934"/>
                <a:gd name="connsiteY10" fmla="*/ 2249314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2532 w 4583934"/>
                <a:gd name="connsiteY10" fmla="*/ 2250910 h 2636965"/>
                <a:gd name="connsiteX11" fmla="*/ 1814036 w 4583934"/>
                <a:gd name="connsiteY11" fmla="*/ 1265676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2532 w 4583934"/>
                <a:gd name="connsiteY10" fmla="*/ 2250910 h 2636965"/>
                <a:gd name="connsiteX11" fmla="*/ 1793284 w 4583934"/>
                <a:gd name="connsiteY11" fmla="*/ 1208209 h 2636965"/>
                <a:gd name="connsiteX12" fmla="*/ 0 w 4583934"/>
                <a:gd name="connsiteY12" fmla="*/ 210603 h 2636965"/>
                <a:gd name="connsiteX0" fmla="*/ 0 w 4583934"/>
                <a:gd name="connsiteY0" fmla="*/ 210603 h 2636965"/>
                <a:gd name="connsiteX1" fmla="*/ 368055 w 4583934"/>
                <a:gd name="connsiteY1" fmla="*/ 0 h 2636965"/>
                <a:gd name="connsiteX2" fmla="*/ 2188815 w 4583934"/>
                <a:gd name="connsiteY2" fmla="*/ 1038011 h 2636965"/>
                <a:gd name="connsiteX3" fmla="*/ 3768202 w 4583934"/>
                <a:gd name="connsiteY3" fmla="*/ 130969 h 2636965"/>
                <a:gd name="connsiteX4" fmla="*/ 4141020 w 4583934"/>
                <a:gd name="connsiteY4" fmla="*/ 343952 h 2636965"/>
                <a:gd name="connsiteX5" fmla="*/ 2579399 w 4583934"/>
                <a:gd name="connsiteY5" fmla="*/ 1253770 h 2636965"/>
                <a:gd name="connsiteX6" fmla="*/ 4583934 w 4583934"/>
                <a:gd name="connsiteY6" fmla="*/ 2418382 h 2636965"/>
                <a:gd name="connsiteX7" fmla="*/ 4200779 w 4583934"/>
                <a:gd name="connsiteY7" fmla="*/ 2636965 h 2636965"/>
                <a:gd name="connsiteX8" fmla="*/ 2183215 w 4583934"/>
                <a:gd name="connsiteY8" fmla="*/ 1476648 h 2636965"/>
                <a:gd name="connsiteX9" fmla="*/ 461789 w 4583934"/>
                <a:gd name="connsiteY9" fmla="*/ 2467843 h 2636965"/>
                <a:gd name="connsiteX10" fmla="*/ 82532 w 4583934"/>
                <a:gd name="connsiteY10" fmla="*/ 2250910 h 2636965"/>
                <a:gd name="connsiteX11" fmla="*/ 1804458 w 4583934"/>
                <a:gd name="connsiteY11" fmla="*/ 1257694 h 2636965"/>
                <a:gd name="connsiteX12" fmla="*/ 0 w 4583934"/>
                <a:gd name="connsiteY12" fmla="*/ 210603 h 2636965"/>
                <a:gd name="connsiteX0" fmla="*/ 0 w 4596704"/>
                <a:gd name="connsiteY0" fmla="*/ 210603 h 2636965"/>
                <a:gd name="connsiteX1" fmla="*/ 380825 w 4596704"/>
                <a:gd name="connsiteY1" fmla="*/ 0 h 2636965"/>
                <a:gd name="connsiteX2" fmla="*/ 2201585 w 4596704"/>
                <a:gd name="connsiteY2" fmla="*/ 1038011 h 2636965"/>
                <a:gd name="connsiteX3" fmla="*/ 3780972 w 4596704"/>
                <a:gd name="connsiteY3" fmla="*/ 130969 h 2636965"/>
                <a:gd name="connsiteX4" fmla="*/ 4153790 w 4596704"/>
                <a:gd name="connsiteY4" fmla="*/ 343952 h 2636965"/>
                <a:gd name="connsiteX5" fmla="*/ 2592169 w 4596704"/>
                <a:gd name="connsiteY5" fmla="*/ 1253770 h 2636965"/>
                <a:gd name="connsiteX6" fmla="*/ 4596704 w 4596704"/>
                <a:gd name="connsiteY6" fmla="*/ 2418382 h 2636965"/>
                <a:gd name="connsiteX7" fmla="*/ 4213549 w 4596704"/>
                <a:gd name="connsiteY7" fmla="*/ 2636965 h 2636965"/>
                <a:gd name="connsiteX8" fmla="*/ 2195985 w 4596704"/>
                <a:gd name="connsiteY8" fmla="*/ 1476648 h 2636965"/>
                <a:gd name="connsiteX9" fmla="*/ 474559 w 4596704"/>
                <a:gd name="connsiteY9" fmla="*/ 2467843 h 2636965"/>
                <a:gd name="connsiteX10" fmla="*/ 95302 w 4596704"/>
                <a:gd name="connsiteY10" fmla="*/ 2250910 h 2636965"/>
                <a:gd name="connsiteX11" fmla="*/ 1817228 w 4596704"/>
                <a:gd name="connsiteY11" fmla="*/ 1257694 h 2636965"/>
                <a:gd name="connsiteX12" fmla="*/ 0 w 4596704"/>
                <a:gd name="connsiteY12" fmla="*/ 210603 h 2636965"/>
                <a:gd name="connsiteX0" fmla="*/ 0 w 4596704"/>
                <a:gd name="connsiteY0" fmla="*/ 220180 h 2646542"/>
                <a:gd name="connsiteX1" fmla="*/ 380825 w 4596704"/>
                <a:gd name="connsiteY1" fmla="*/ 0 h 2646542"/>
                <a:gd name="connsiteX2" fmla="*/ 2201585 w 4596704"/>
                <a:gd name="connsiteY2" fmla="*/ 1047588 h 2646542"/>
                <a:gd name="connsiteX3" fmla="*/ 3780972 w 4596704"/>
                <a:gd name="connsiteY3" fmla="*/ 140546 h 2646542"/>
                <a:gd name="connsiteX4" fmla="*/ 4153790 w 4596704"/>
                <a:gd name="connsiteY4" fmla="*/ 353529 h 2646542"/>
                <a:gd name="connsiteX5" fmla="*/ 2592169 w 4596704"/>
                <a:gd name="connsiteY5" fmla="*/ 1263347 h 2646542"/>
                <a:gd name="connsiteX6" fmla="*/ 4596704 w 4596704"/>
                <a:gd name="connsiteY6" fmla="*/ 2427959 h 2646542"/>
                <a:gd name="connsiteX7" fmla="*/ 4213549 w 4596704"/>
                <a:gd name="connsiteY7" fmla="*/ 2646542 h 2646542"/>
                <a:gd name="connsiteX8" fmla="*/ 2195985 w 4596704"/>
                <a:gd name="connsiteY8" fmla="*/ 1486225 h 2646542"/>
                <a:gd name="connsiteX9" fmla="*/ 474559 w 4596704"/>
                <a:gd name="connsiteY9" fmla="*/ 2477420 h 2646542"/>
                <a:gd name="connsiteX10" fmla="*/ 95302 w 4596704"/>
                <a:gd name="connsiteY10" fmla="*/ 2260487 h 2646542"/>
                <a:gd name="connsiteX11" fmla="*/ 1817228 w 4596704"/>
                <a:gd name="connsiteY11" fmla="*/ 1267271 h 2646542"/>
                <a:gd name="connsiteX12" fmla="*/ 0 w 4596704"/>
                <a:gd name="connsiteY12" fmla="*/ 220180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4164 w 4599896"/>
                <a:gd name="connsiteY3" fmla="*/ 140546 h 2646542"/>
                <a:gd name="connsiteX4" fmla="*/ 4156982 w 4599896"/>
                <a:gd name="connsiteY4" fmla="*/ 353529 h 2646542"/>
                <a:gd name="connsiteX5" fmla="*/ 2595361 w 4599896"/>
                <a:gd name="connsiteY5" fmla="*/ 1263347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7357 w 4599896"/>
                <a:gd name="connsiteY3" fmla="*/ 137353 h 2646542"/>
                <a:gd name="connsiteX4" fmla="*/ 4156982 w 4599896"/>
                <a:gd name="connsiteY4" fmla="*/ 353529 h 2646542"/>
                <a:gd name="connsiteX5" fmla="*/ 2595361 w 4599896"/>
                <a:gd name="connsiteY5" fmla="*/ 1263347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7357 w 4599896"/>
                <a:gd name="connsiteY3" fmla="*/ 137353 h 2646542"/>
                <a:gd name="connsiteX4" fmla="*/ 4163367 w 4599896"/>
                <a:gd name="connsiteY4" fmla="*/ 358317 h 2646542"/>
                <a:gd name="connsiteX5" fmla="*/ 2595361 w 4599896"/>
                <a:gd name="connsiteY5" fmla="*/ 1263347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  <a:gd name="connsiteX0" fmla="*/ 0 w 4599896"/>
                <a:gd name="connsiteY0" fmla="*/ 221777 h 2646542"/>
                <a:gd name="connsiteX1" fmla="*/ 384017 w 4599896"/>
                <a:gd name="connsiteY1" fmla="*/ 0 h 2646542"/>
                <a:gd name="connsiteX2" fmla="*/ 2204777 w 4599896"/>
                <a:gd name="connsiteY2" fmla="*/ 1047588 h 2646542"/>
                <a:gd name="connsiteX3" fmla="*/ 3787357 w 4599896"/>
                <a:gd name="connsiteY3" fmla="*/ 137353 h 2646542"/>
                <a:gd name="connsiteX4" fmla="*/ 4163367 w 4599896"/>
                <a:gd name="connsiteY4" fmla="*/ 358317 h 2646542"/>
                <a:gd name="connsiteX5" fmla="*/ 2574609 w 4599896"/>
                <a:gd name="connsiteY5" fmla="*/ 1268135 h 2646542"/>
                <a:gd name="connsiteX6" fmla="*/ 4599896 w 4599896"/>
                <a:gd name="connsiteY6" fmla="*/ 2427959 h 2646542"/>
                <a:gd name="connsiteX7" fmla="*/ 4216741 w 4599896"/>
                <a:gd name="connsiteY7" fmla="*/ 2646542 h 2646542"/>
                <a:gd name="connsiteX8" fmla="*/ 2199177 w 4599896"/>
                <a:gd name="connsiteY8" fmla="*/ 1486225 h 2646542"/>
                <a:gd name="connsiteX9" fmla="*/ 477751 w 4599896"/>
                <a:gd name="connsiteY9" fmla="*/ 2477420 h 2646542"/>
                <a:gd name="connsiteX10" fmla="*/ 98494 w 4599896"/>
                <a:gd name="connsiteY10" fmla="*/ 2260487 h 2646542"/>
                <a:gd name="connsiteX11" fmla="*/ 1820420 w 4599896"/>
                <a:gd name="connsiteY11" fmla="*/ 1267271 h 2646542"/>
                <a:gd name="connsiteX12" fmla="*/ 0 w 4599896"/>
                <a:gd name="connsiteY12" fmla="*/ 221777 h 264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9896" h="2646542">
                  <a:moveTo>
                    <a:pt x="0" y="221777"/>
                  </a:moveTo>
                  <a:lnTo>
                    <a:pt x="384017" y="0"/>
                  </a:lnTo>
                  <a:lnTo>
                    <a:pt x="2204777" y="1047588"/>
                  </a:lnTo>
                  <a:lnTo>
                    <a:pt x="3787357" y="137353"/>
                  </a:lnTo>
                  <a:lnTo>
                    <a:pt x="4163367" y="358317"/>
                  </a:lnTo>
                  <a:lnTo>
                    <a:pt x="2574609" y="1268135"/>
                  </a:lnTo>
                  <a:lnTo>
                    <a:pt x="4599896" y="2427959"/>
                  </a:lnTo>
                  <a:lnTo>
                    <a:pt x="4216741" y="2646542"/>
                  </a:lnTo>
                  <a:lnTo>
                    <a:pt x="2199177" y="1486225"/>
                  </a:lnTo>
                  <a:lnTo>
                    <a:pt x="477751" y="2477420"/>
                  </a:lnTo>
                  <a:lnTo>
                    <a:pt x="98494" y="2260487"/>
                  </a:lnTo>
                  <a:lnTo>
                    <a:pt x="1820420" y="1267271"/>
                  </a:lnTo>
                  <a:lnTo>
                    <a:pt x="0" y="221777"/>
                  </a:lnTo>
                  <a:close/>
                </a:path>
              </a:pathLst>
            </a:custGeom>
            <a:solidFill>
              <a:srgbClr val="FF0D0D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37B36D3-D5C1-467B-95DC-C406396E864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147013" y="3372133"/>
              <a:ext cx="554155" cy="312482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9D7A75C-EBBC-41DB-9388-A6B2FEEBC74F}"/>
                </a:ext>
              </a:extLst>
            </p:cNvPr>
            <p:cNvSpPr/>
            <p:nvPr/>
          </p:nvSpPr>
          <p:spPr>
            <a:xfrm rot="1774713" flipH="1">
              <a:off x="4326039" y="3320819"/>
              <a:ext cx="410371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  <a:scene3d>
                <a:camera prst="orthographicFront">
                  <a:rot lat="20744626" lon="2083205" rev="21158811"/>
                </a:camera>
                <a:lightRig rig="threePt" dir="t"/>
              </a:scene3d>
            </a:bodyPr>
            <a:lstStyle/>
            <a:p>
              <a:pPr algn="ctr"/>
              <a:r>
                <a: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200’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B224BCB-D646-45C8-8C5E-D72F1225E79B}"/>
                </a:ext>
              </a:extLst>
            </p:cNvPr>
            <p:cNvSpPr/>
            <p:nvPr/>
          </p:nvSpPr>
          <p:spPr>
            <a:xfrm rot="1774713" flipH="1">
              <a:off x="4791483" y="4381933"/>
              <a:ext cx="3623044" cy="67710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  <a:scene3d>
                <a:camera prst="orthographicFront">
                  <a:rot lat="19755810" lon="2632342" rev="20001368"/>
                </a:camera>
                <a:lightRig rig="threePt" dir="t"/>
              </a:scene3d>
            </a:bodyPr>
            <a:lstStyle/>
            <a:p>
              <a:pPr algn="ctr"/>
              <a:r>
                <a:rPr lang="en-US" sz="33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Primary Surface</a:t>
              </a:r>
            </a:p>
          </p:txBody>
        </p:sp>
        <p:sp>
          <p:nvSpPr>
            <p:cNvPr id="109" name="Callout: Bent Line 108">
              <a:extLst>
                <a:ext uri="{FF2B5EF4-FFF2-40B4-BE49-F238E27FC236}">
                  <a16:creationId xmlns:a16="http://schemas.microsoft.com/office/drawing/2014/main" id="{509C61CD-ABD7-4BA4-85FD-ED63FF2B18F4}"/>
                </a:ext>
              </a:extLst>
            </p:cNvPr>
            <p:cNvSpPr/>
            <p:nvPr/>
          </p:nvSpPr>
          <p:spPr>
            <a:xfrm>
              <a:off x="2792771" y="4098315"/>
              <a:ext cx="1598010" cy="485311"/>
            </a:xfrm>
            <a:prstGeom prst="borderCallout2">
              <a:avLst>
                <a:gd name="adj1" fmla="val 24854"/>
                <a:gd name="adj2" fmla="val 102890"/>
                <a:gd name="adj3" fmla="val 26889"/>
                <a:gd name="adj4" fmla="val 118654"/>
                <a:gd name="adj5" fmla="val -44165"/>
                <a:gd name="adj6" fmla="val 139941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Paved Runway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320D8D-707E-E3B2-312C-CBF153AE48E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License Surfaces in 3 Dimensions!</a:t>
            </a:r>
          </a:p>
        </p:txBody>
      </p:sp>
    </p:spTree>
    <p:extLst>
      <p:ext uri="{BB962C8B-B14F-4D97-AF65-F5344CB8AC3E}">
        <p14:creationId xmlns:p14="http://schemas.microsoft.com/office/powerpoint/2010/main" val="299325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880BA662-B83D-6D53-B5C7-8B28154CBEA1}"/>
              </a:ext>
            </a:extLst>
          </p:cNvPr>
          <p:cNvGrpSpPr/>
          <p:nvPr/>
        </p:nvGrpSpPr>
        <p:grpSpPr>
          <a:xfrm>
            <a:off x="1076159" y="1496504"/>
            <a:ext cx="2024229" cy="2954674"/>
            <a:chOff x="1434878" y="852338"/>
            <a:chExt cx="2698972" cy="3939565"/>
          </a:xfrm>
        </p:grpSpPr>
        <p:sp>
          <p:nvSpPr>
            <p:cNvPr id="80" name="Trapezoid 79">
              <a:extLst>
                <a:ext uri="{FF2B5EF4-FFF2-40B4-BE49-F238E27FC236}">
                  <a16:creationId xmlns:a16="http://schemas.microsoft.com/office/drawing/2014/main" id="{CD3433FD-E9FC-C5F8-E864-8CC74E04641F}"/>
                </a:ext>
              </a:extLst>
            </p:cNvPr>
            <p:cNvSpPr/>
            <p:nvPr/>
          </p:nvSpPr>
          <p:spPr>
            <a:xfrm rot="10800000">
              <a:off x="1701818" y="1090172"/>
              <a:ext cx="2060864" cy="2974370"/>
            </a:xfrm>
            <a:prstGeom prst="trapezoid">
              <a:avLst/>
            </a:prstGeom>
            <a:solidFill>
              <a:schemeClr val="accent1">
                <a:alpha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658F75-50F1-1045-08CD-A8FB246764D3}"/>
                </a:ext>
              </a:extLst>
            </p:cNvPr>
            <p:cNvSpPr/>
            <p:nvPr/>
          </p:nvSpPr>
          <p:spPr>
            <a:xfrm>
              <a:off x="2225288" y="4079057"/>
              <a:ext cx="993295" cy="62851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750" dirty="0">
                  <a:ea typeface="Calibri" panose="020F0502020204030204" pitchFamily="34" charset="0"/>
                  <a:cs typeface="Times New Roman" panose="02020603050405020304" pitchFamily="18" charset="0"/>
                </a:rPr>
                <a:t>Turf Runway</a:t>
              </a:r>
              <a:endParaRPr lang="en-US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346">
              <a:extLst>
                <a:ext uri="{FF2B5EF4-FFF2-40B4-BE49-F238E27FC236}">
                  <a16:creationId xmlns:a16="http://schemas.microsoft.com/office/drawing/2014/main" id="{D664FCF3-4289-CA25-5D59-3381C575074D}"/>
                </a:ext>
              </a:extLst>
            </p:cNvPr>
            <p:cNvSpPr txBox="1"/>
            <p:nvPr/>
          </p:nvSpPr>
          <p:spPr>
            <a:xfrm>
              <a:off x="1945345" y="1674445"/>
              <a:ext cx="1594694" cy="8067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1050" b="1" dirty="0">
                  <a:ln w="254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B05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</a:t>
              </a:r>
              <a:endParaRPr lang="en-US" sz="1050" dirty="0">
                <a:ln w="2540">
                  <a:solidFill>
                    <a:schemeClr val="tx1"/>
                  </a:solidFill>
                </a:ln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050" b="1" dirty="0">
                  <a:ln w="254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B05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CROPS</a:t>
              </a:r>
              <a:endParaRPr lang="en-US" sz="1050" dirty="0">
                <a:ln w="2540">
                  <a:solidFill>
                    <a:schemeClr val="tx1"/>
                  </a:solidFill>
                </a:ln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1050" b="1" dirty="0">
                  <a:ln w="254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B05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ALLOWED</a:t>
              </a:r>
              <a:endParaRPr lang="en-US" sz="1050" dirty="0">
                <a:ln w="2540">
                  <a:solidFill>
                    <a:schemeClr val="tx1"/>
                  </a:solidFill>
                </a:ln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349">
              <a:extLst>
                <a:ext uri="{FF2B5EF4-FFF2-40B4-BE49-F238E27FC236}">
                  <a16:creationId xmlns:a16="http://schemas.microsoft.com/office/drawing/2014/main" id="{5B90EC75-0226-1C93-8AD5-39D1C1264F35}"/>
                </a:ext>
              </a:extLst>
            </p:cNvPr>
            <p:cNvSpPr txBox="1"/>
            <p:nvPr/>
          </p:nvSpPr>
          <p:spPr>
            <a:xfrm>
              <a:off x="2072453" y="2957583"/>
              <a:ext cx="1336717" cy="3056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ln w="3175" cap="rnd" cmpd="sng" algn="ctr">
                    <a:solidFill>
                      <a:schemeClr val="tx1"/>
                    </a:solidFill>
                    <a:prstDash val="solid"/>
                    <a:bevel/>
                  </a:ln>
                  <a:solidFill>
                    <a:schemeClr val="accent2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BEANS ALLOWED</a:t>
              </a:r>
              <a:endParaRPr lang="en-US" sz="9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7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(No Corn)</a:t>
              </a:r>
              <a:endPara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48">
              <a:extLst>
                <a:ext uri="{FF2B5EF4-FFF2-40B4-BE49-F238E27FC236}">
                  <a16:creationId xmlns:a16="http://schemas.microsoft.com/office/drawing/2014/main" id="{621AE406-D6BC-8001-36A8-869C32F7AF7C}"/>
                </a:ext>
              </a:extLst>
            </p:cNvPr>
            <p:cNvSpPr txBox="1"/>
            <p:nvPr/>
          </p:nvSpPr>
          <p:spPr>
            <a:xfrm>
              <a:off x="2259074" y="3552167"/>
              <a:ext cx="908672" cy="3056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FF000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CROPS</a:t>
              </a:r>
              <a:endParaRPr lang="en-US" sz="9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7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(Hay/Alfalfa Ok)</a:t>
              </a:r>
              <a:endPara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2C37703-D147-399B-4169-91D39ED5E99D}"/>
                </a:ext>
              </a:extLst>
            </p:cNvPr>
            <p:cNvCxnSpPr/>
            <p:nvPr/>
          </p:nvCxnSpPr>
          <p:spPr>
            <a:xfrm>
              <a:off x="2125534" y="3482163"/>
              <a:ext cx="11835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D6C0280-A638-F1A3-C2E1-EB42C11E475F}"/>
                </a:ext>
              </a:extLst>
            </p:cNvPr>
            <p:cNvCxnSpPr/>
            <p:nvPr/>
          </p:nvCxnSpPr>
          <p:spPr>
            <a:xfrm>
              <a:off x="2021899" y="2876627"/>
              <a:ext cx="13966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275">
              <a:extLst>
                <a:ext uri="{FF2B5EF4-FFF2-40B4-BE49-F238E27FC236}">
                  <a16:creationId xmlns:a16="http://schemas.microsoft.com/office/drawing/2014/main" id="{644F08B2-093E-375F-54FB-A7305754A58E}"/>
                </a:ext>
              </a:extLst>
            </p:cNvPr>
            <p:cNvSpPr txBox="1"/>
            <p:nvPr/>
          </p:nvSpPr>
          <p:spPr>
            <a:xfrm>
              <a:off x="2510466" y="3827066"/>
              <a:ext cx="414542" cy="25107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250’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 Box 280">
              <a:extLst>
                <a:ext uri="{FF2B5EF4-FFF2-40B4-BE49-F238E27FC236}">
                  <a16:creationId xmlns:a16="http://schemas.microsoft.com/office/drawing/2014/main" id="{BD962999-D053-29D6-120C-2427A4DAFF26}"/>
                </a:ext>
              </a:extLst>
            </p:cNvPr>
            <p:cNvSpPr txBox="1"/>
            <p:nvPr/>
          </p:nvSpPr>
          <p:spPr>
            <a:xfrm>
              <a:off x="2515401" y="3234215"/>
              <a:ext cx="414542" cy="25107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266’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281">
              <a:extLst>
                <a:ext uri="{FF2B5EF4-FFF2-40B4-BE49-F238E27FC236}">
                  <a16:creationId xmlns:a16="http://schemas.microsoft.com/office/drawing/2014/main" id="{4E5F5873-FB82-BA83-B826-2AE4332F5605}"/>
                </a:ext>
              </a:extLst>
            </p:cNvPr>
            <p:cNvSpPr txBox="1"/>
            <p:nvPr/>
          </p:nvSpPr>
          <p:spPr>
            <a:xfrm>
              <a:off x="2515401" y="2627172"/>
              <a:ext cx="414542" cy="25107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282’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92">
              <a:extLst>
                <a:ext uri="{FF2B5EF4-FFF2-40B4-BE49-F238E27FC236}">
                  <a16:creationId xmlns:a16="http://schemas.microsoft.com/office/drawing/2014/main" id="{C9E8C522-0B9B-063D-EFA8-C7BF9DBFAC7B}"/>
                </a:ext>
              </a:extLst>
            </p:cNvPr>
            <p:cNvSpPr txBox="1"/>
            <p:nvPr/>
          </p:nvSpPr>
          <p:spPr>
            <a:xfrm>
              <a:off x="1723353" y="1331310"/>
              <a:ext cx="2046055" cy="28964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APPROACH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7444F40-CE27-B37F-9CB4-E428A81E8C6B}"/>
                </a:ext>
              </a:extLst>
            </p:cNvPr>
            <p:cNvSpPr/>
            <p:nvPr/>
          </p:nvSpPr>
          <p:spPr>
            <a:xfrm>
              <a:off x="2453169" y="4365417"/>
              <a:ext cx="534271" cy="34215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675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675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Paved </a:t>
              </a:r>
              <a:endParaRPr lang="en-US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675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Runway</a:t>
              </a:r>
              <a:endParaRPr lang="en-US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84AFD01-6983-CED5-CAE0-22AA1FBD13EB}"/>
                </a:ext>
              </a:extLst>
            </p:cNvPr>
            <p:cNvGrpSpPr/>
            <p:nvPr/>
          </p:nvGrpSpPr>
          <p:grpSpPr>
            <a:xfrm>
              <a:off x="1434878" y="2877583"/>
              <a:ext cx="2681309" cy="1914320"/>
              <a:chOff x="-43979" y="0"/>
              <a:chExt cx="2073036" cy="1480479"/>
            </a:xfrm>
          </p:grpSpPr>
          <p:sp>
            <p:nvSpPr>
              <p:cNvPr id="62" name="Text Box 282">
                <a:extLst>
                  <a:ext uri="{FF2B5EF4-FFF2-40B4-BE49-F238E27FC236}">
                    <a16:creationId xmlns:a16="http://schemas.microsoft.com/office/drawing/2014/main" id="{72D97B6D-0BB0-F5EC-BEE3-E170C7AA970C}"/>
                  </a:ext>
                </a:extLst>
              </p:cNvPr>
              <p:cNvSpPr txBox="1"/>
              <p:nvPr/>
            </p:nvSpPr>
            <p:spPr>
              <a:xfrm rot="16200000">
                <a:off x="28930" y="609843"/>
                <a:ext cx="320040" cy="191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75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80’</a:t>
                </a:r>
                <a:endParaRPr lang="en-US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553C9BF-C220-C53E-402D-C60C4517EB63}"/>
                  </a:ext>
                </a:extLst>
              </p:cNvPr>
              <p:cNvCxnSpPr/>
              <p:nvPr/>
            </p:nvCxnSpPr>
            <p:spPr>
              <a:xfrm>
                <a:off x="1657574" y="9413"/>
                <a:ext cx="0" cy="8961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D3C2373-8831-063F-4A2F-E4D633C1357E}"/>
                  </a:ext>
                </a:extLst>
              </p:cNvPr>
              <p:cNvCxnSpPr/>
              <p:nvPr/>
            </p:nvCxnSpPr>
            <p:spPr>
              <a:xfrm flipH="1">
                <a:off x="168536" y="921572"/>
                <a:ext cx="3291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67C3373-2BC1-E4EA-FF9B-DACEF4CB2E14}"/>
                  </a:ext>
                </a:extLst>
              </p:cNvPr>
              <p:cNvCxnSpPr/>
              <p:nvPr/>
            </p:nvCxnSpPr>
            <p:spPr>
              <a:xfrm flipH="1">
                <a:off x="147021" y="469751"/>
                <a:ext cx="274257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D9663F-9EDA-58F3-9916-081EBBB6F403}"/>
                  </a:ext>
                </a:extLst>
              </p:cNvPr>
              <p:cNvCxnSpPr/>
              <p:nvPr/>
            </p:nvCxnSpPr>
            <p:spPr>
              <a:xfrm flipH="1">
                <a:off x="1527586" y="0"/>
                <a:ext cx="18283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98004DF-D1FB-77CA-15EF-1B638BD25A9B}"/>
                  </a:ext>
                </a:extLst>
              </p:cNvPr>
              <p:cNvCxnSpPr/>
              <p:nvPr/>
            </p:nvCxnSpPr>
            <p:spPr>
              <a:xfrm>
                <a:off x="269837" y="479164"/>
                <a:ext cx="0" cy="4495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Box 290">
                <a:extLst>
                  <a:ext uri="{FF2B5EF4-FFF2-40B4-BE49-F238E27FC236}">
                    <a16:creationId xmlns:a16="http://schemas.microsoft.com/office/drawing/2014/main" id="{8CEAB991-1D0F-D318-050E-B035761271D1}"/>
                  </a:ext>
                </a:extLst>
              </p:cNvPr>
              <p:cNvSpPr txBox="1"/>
              <p:nvPr/>
            </p:nvSpPr>
            <p:spPr>
              <a:xfrm rot="16200000">
                <a:off x="1431010" y="383932"/>
                <a:ext cx="320040" cy="191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75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160’</a:t>
                </a:r>
                <a:endParaRPr lang="en-US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1D3FC46-7873-959E-DC7B-39D8E6227441}"/>
                  </a:ext>
                </a:extLst>
              </p:cNvPr>
              <p:cNvCxnSpPr/>
              <p:nvPr/>
            </p:nvCxnSpPr>
            <p:spPr>
              <a:xfrm flipH="1">
                <a:off x="1388955" y="917986"/>
                <a:ext cx="64010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EF3AAD8-71D2-FA12-8E6A-927739D51656}"/>
                  </a:ext>
                </a:extLst>
              </p:cNvPr>
              <p:cNvCxnSpPr/>
              <p:nvPr/>
            </p:nvCxnSpPr>
            <p:spPr>
              <a:xfrm flipH="1">
                <a:off x="168536" y="1147483"/>
                <a:ext cx="50292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FFF2818-99CF-5E0A-313A-4B55FF2509D5}"/>
                  </a:ext>
                </a:extLst>
              </p:cNvPr>
              <p:cNvCxnSpPr/>
              <p:nvPr/>
            </p:nvCxnSpPr>
            <p:spPr>
              <a:xfrm>
                <a:off x="269837" y="927399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 Box 13">
                <a:extLst>
                  <a:ext uri="{FF2B5EF4-FFF2-40B4-BE49-F238E27FC236}">
                    <a16:creationId xmlns:a16="http://schemas.microsoft.com/office/drawing/2014/main" id="{A9D63DA5-9BD6-8546-04A6-68083F7D7A1E}"/>
                  </a:ext>
                </a:extLst>
              </p:cNvPr>
              <p:cNvSpPr txBox="1"/>
              <p:nvPr/>
            </p:nvSpPr>
            <p:spPr>
              <a:xfrm>
                <a:off x="-43979" y="962259"/>
                <a:ext cx="338853" cy="518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200’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25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6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Paved Runways Only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4C18AC-0752-CB9B-CB3E-68A6A74A12C1}"/>
                </a:ext>
              </a:extLst>
            </p:cNvPr>
            <p:cNvCxnSpPr/>
            <p:nvPr/>
          </p:nvCxnSpPr>
          <p:spPr>
            <a:xfrm>
              <a:off x="3910791" y="1113384"/>
              <a:ext cx="0" cy="29577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251">
              <a:extLst>
                <a:ext uri="{FF2B5EF4-FFF2-40B4-BE49-F238E27FC236}">
                  <a16:creationId xmlns:a16="http://schemas.microsoft.com/office/drawing/2014/main" id="{45D8CACC-FBBC-2A41-C8B6-792BAFF67AC0}"/>
                </a:ext>
              </a:extLst>
            </p:cNvPr>
            <p:cNvSpPr txBox="1"/>
            <p:nvPr/>
          </p:nvSpPr>
          <p:spPr>
            <a:xfrm rot="16200000">
              <a:off x="3605162" y="2477213"/>
              <a:ext cx="413257" cy="24729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75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1,000’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FC264-E1DF-25AA-146B-093799EDEC4E}"/>
                </a:ext>
              </a:extLst>
            </p:cNvPr>
            <p:cNvCxnSpPr/>
            <p:nvPr/>
          </p:nvCxnSpPr>
          <p:spPr>
            <a:xfrm flipH="1">
              <a:off x="3799465" y="1104347"/>
              <a:ext cx="33438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 Box 254">
              <a:extLst>
                <a:ext uri="{FF2B5EF4-FFF2-40B4-BE49-F238E27FC236}">
                  <a16:creationId xmlns:a16="http://schemas.microsoft.com/office/drawing/2014/main" id="{41E34825-2368-44C2-D64E-757CF25B9159}"/>
                </a:ext>
              </a:extLst>
            </p:cNvPr>
            <p:cNvSpPr txBox="1"/>
            <p:nvPr/>
          </p:nvSpPr>
          <p:spPr>
            <a:xfrm>
              <a:off x="2585684" y="852338"/>
              <a:ext cx="414078" cy="25058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450’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C6EAA7E-3E01-0617-284A-6AEB407CC358}"/>
              </a:ext>
            </a:extLst>
          </p:cNvPr>
          <p:cNvGrpSpPr/>
          <p:nvPr/>
        </p:nvGrpSpPr>
        <p:grpSpPr>
          <a:xfrm>
            <a:off x="4155758" y="1245873"/>
            <a:ext cx="2908221" cy="1354687"/>
            <a:chOff x="4679950" y="2209803"/>
            <a:chExt cx="3877628" cy="1806249"/>
          </a:xfrm>
        </p:grpSpPr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39902F50-F70F-F916-76B7-1893DFB119F8}"/>
                </a:ext>
              </a:extLst>
            </p:cNvPr>
            <p:cNvSpPr/>
            <p:nvPr/>
          </p:nvSpPr>
          <p:spPr>
            <a:xfrm flipH="1">
              <a:off x="7218405" y="2706328"/>
              <a:ext cx="968538" cy="661043"/>
            </a:xfrm>
            <a:prstGeom prst="rtTriangle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2" name="Right Triangle 91">
              <a:extLst>
                <a:ext uri="{FF2B5EF4-FFF2-40B4-BE49-F238E27FC236}">
                  <a16:creationId xmlns:a16="http://schemas.microsoft.com/office/drawing/2014/main" id="{0184C5CD-E396-B548-FC48-4D2D3E49CDEE}"/>
                </a:ext>
              </a:extLst>
            </p:cNvPr>
            <p:cNvSpPr/>
            <p:nvPr/>
          </p:nvSpPr>
          <p:spPr>
            <a:xfrm>
              <a:off x="4902730" y="2706328"/>
              <a:ext cx="946802" cy="661043"/>
            </a:xfrm>
            <a:prstGeom prst="rtTriangle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CCBED89-3724-C377-B1D4-B02BF45CAE1D}"/>
                </a:ext>
              </a:extLst>
            </p:cNvPr>
            <p:cNvGrpSpPr/>
            <p:nvPr/>
          </p:nvGrpSpPr>
          <p:grpSpPr>
            <a:xfrm>
              <a:off x="4679950" y="2694793"/>
              <a:ext cx="3877628" cy="1321259"/>
              <a:chOff x="0" y="259147"/>
              <a:chExt cx="2832100" cy="965868"/>
            </a:xfrm>
          </p:grpSpPr>
          <p:sp>
            <p:nvSpPr>
              <p:cNvPr id="104" name="Text Box 205">
                <a:extLst>
                  <a:ext uri="{FF2B5EF4-FFF2-40B4-BE49-F238E27FC236}">
                    <a16:creationId xmlns:a16="http://schemas.microsoft.com/office/drawing/2014/main" id="{62ADE9B4-112D-6BC3-3D8E-4ADAF55AEE69}"/>
                  </a:ext>
                </a:extLst>
              </p:cNvPr>
              <p:cNvSpPr txBox="1"/>
              <p:nvPr/>
            </p:nvSpPr>
            <p:spPr>
              <a:xfrm>
                <a:off x="1102321" y="754901"/>
                <a:ext cx="458346" cy="458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375"/>
                  </a:spcAft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250’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Primary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Surface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215">
                <a:extLst>
                  <a:ext uri="{FF2B5EF4-FFF2-40B4-BE49-F238E27FC236}">
                    <a16:creationId xmlns:a16="http://schemas.microsoft.com/office/drawing/2014/main" id="{8F4D300D-65EA-2362-319D-C2D297193BB4}"/>
                  </a:ext>
                </a:extLst>
              </p:cNvPr>
              <p:cNvSpPr txBox="1"/>
              <p:nvPr/>
            </p:nvSpPr>
            <p:spPr>
              <a:xfrm>
                <a:off x="1959755" y="741461"/>
                <a:ext cx="545432" cy="483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375"/>
                  </a:spcAft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350’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Transition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Zone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 Box 216">
                <a:extLst>
                  <a:ext uri="{FF2B5EF4-FFF2-40B4-BE49-F238E27FC236}">
                    <a16:creationId xmlns:a16="http://schemas.microsoft.com/office/drawing/2014/main" id="{BED723B4-6B5E-B00A-1C1F-7318865934DE}"/>
                  </a:ext>
                </a:extLst>
              </p:cNvPr>
              <p:cNvSpPr txBox="1"/>
              <p:nvPr/>
            </p:nvSpPr>
            <p:spPr>
              <a:xfrm>
                <a:off x="229173" y="753594"/>
                <a:ext cx="540848" cy="460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375"/>
                  </a:spcAft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350’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Transition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75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Zone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EBDE4F3-5789-6285-C682-36D0585909D6}"/>
                  </a:ext>
                </a:extLst>
              </p:cNvPr>
              <p:cNvGrpSpPr/>
              <p:nvPr/>
            </p:nvGrpSpPr>
            <p:grpSpPr>
              <a:xfrm>
                <a:off x="0" y="259147"/>
                <a:ext cx="2832100" cy="720665"/>
                <a:chOff x="0" y="259155"/>
                <a:chExt cx="2832100" cy="720693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AEB1671-43BF-F775-7E59-AF4A7917A888}"/>
                    </a:ext>
                  </a:extLst>
                </p:cNvPr>
                <p:cNvGrpSpPr/>
                <p:nvPr/>
              </p:nvGrpSpPr>
              <p:grpSpPr>
                <a:xfrm>
                  <a:off x="1900559" y="610316"/>
                  <a:ext cx="127888" cy="143963"/>
                  <a:chOff x="0" y="0"/>
                  <a:chExt cx="127888" cy="143963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3A1C74D0-A6C0-5BF4-AE3A-CA8BFBBED965}"/>
                      </a:ext>
                    </a:extLst>
                  </p:cNvPr>
                  <p:cNvSpPr/>
                  <p:nvPr/>
                </p:nvSpPr>
                <p:spPr>
                  <a:xfrm>
                    <a:off x="31368" y="33660"/>
                    <a:ext cx="96520" cy="110303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26" name="Explosion: 8 Points 125">
                    <a:extLst>
                      <a:ext uri="{FF2B5EF4-FFF2-40B4-BE49-F238E27FC236}">
                        <a16:creationId xmlns:a16="http://schemas.microsoft.com/office/drawing/2014/main" id="{714526DF-860D-B7B7-103B-0CFDB207A272}"/>
                      </a:ext>
                    </a:extLst>
                  </p:cNvPr>
                  <p:cNvSpPr/>
                  <p:nvPr/>
                </p:nvSpPr>
                <p:spPr>
                  <a:xfrm rot="20885949">
                    <a:off x="0" y="0"/>
                    <a:ext cx="89535" cy="72390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7DD5B1C2-A0A6-5C42-CBAD-4FDB4F195A37}"/>
                    </a:ext>
                  </a:extLst>
                </p:cNvPr>
                <p:cNvGrpSpPr/>
                <p:nvPr/>
              </p:nvGrpSpPr>
              <p:grpSpPr>
                <a:xfrm>
                  <a:off x="0" y="259155"/>
                  <a:ext cx="2832100" cy="720693"/>
                  <a:chOff x="0" y="11647"/>
                  <a:chExt cx="2832100" cy="720693"/>
                </a:xfrm>
              </p:grpSpPr>
              <p:sp>
                <p:nvSpPr>
                  <p:cNvPr id="110" name="Trapezoid 109">
                    <a:extLst>
                      <a:ext uri="{FF2B5EF4-FFF2-40B4-BE49-F238E27FC236}">
                        <a16:creationId xmlns:a16="http://schemas.microsoft.com/office/drawing/2014/main" id="{AEEFEA5E-7898-130B-E915-39DB3F0F059B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4" y="11647"/>
                    <a:ext cx="2401570" cy="491340"/>
                  </a:xfrm>
                  <a:prstGeom prst="trapezoid">
                    <a:avLst>
                      <a:gd name="adj" fmla="val 141601"/>
                    </a:avLst>
                  </a:prstGeom>
                  <a:solidFill>
                    <a:srgbClr val="FF0000">
                      <a:alpha val="25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BA929B42-F12C-3012-A883-0A9A506B48F7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6021"/>
                    <a:ext cx="2832100" cy="716319"/>
                    <a:chOff x="0" y="8849"/>
                    <a:chExt cx="2560320" cy="716319"/>
                  </a:xfrm>
                </p:grpSpPr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35E937A6-251B-E297-4DCB-62C7743B72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499315"/>
                      <a:ext cx="256032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9D88FC18-ECBC-0BE7-B795-026BF82EC4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2942" y="8849"/>
                      <a:ext cx="2172655" cy="716319"/>
                      <a:chOff x="3242" y="8854"/>
                      <a:chExt cx="2172655" cy="716703"/>
                    </a:xfrm>
                  </p:grpSpPr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id="{4918FACF-6443-12C0-4F43-C371E4DEF69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28927" y="487146"/>
                        <a:ext cx="0" cy="23409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B09444D5-185A-EB40-DF69-4950B842D9BE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532683" y="480180"/>
                        <a:ext cx="0" cy="23409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B1F0F404-BEFD-F98E-E69D-DB21A50E9F1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25180" y="668990"/>
                        <a:ext cx="909351" cy="0"/>
                      </a:xfrm>
                      <a:prstGeom prst="line">
                        <a:avLst/>
                      </a:prstGeom>
                      <a:ln>
                        <a:headEnd type="stealth" w="med" len="med"/>
                        <a:tailEnd type="stealth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7" name="Group 116">
                        <a:extLst>
                          <a:ext uri="{FF2B5EF4-FFF2-40B4-BE49-F238E27FC236}">
                            <a16:creationId xmlns:a16="http://schemas.microsoft.com/office/drawing/2014/main" id="{C51F912C-2E7A-2801-D0F0-FAA017A886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97" y="8854"/>
                        <a:ext cx="2168500" cy="487576"/>
                        <a:chOff x="1293" y="8864"/>
                        <a:chExt cx="2169628" cy="488192"/>
                      </a:xfrm>
                    </p:grpSpPr>
                    <p:cxnSp>
                      <p:nvCxnSpPr>
                        <p:cNvPr id="122" name="Straight Connector 121">
                          <a:extLst>
                            <a:ext uri="{FF2B5EF4-FFF2-40B4-BE49-F238E27FC236}">
                              <a16:creationId xmlns:a16="http://schemas.microsoft.com/office/drawing/2014/main" id="{ED8B6B99-FE9E-3642-6DA5-849E565F20B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530515" y="8864"/>
                          <a:ext cx="640406" cy="48611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3">
                          <a:schemeClr val="accent3"/>
                        </a:lnRef>
                        <a:fillRef idx="0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>
                          <a:extLst>
                            <a:ext uri="{FF2B5EF4-FFF2-40B4-BE49-F238E27FC236}">
                              <a16:creationId xmlns:a16="http://schemas.microsoft.com/office/drawing/2014/main" id="{E5985F7C-6D4C-0272-F95B-1DE3B1BFCDA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22852" y="489402"/>
                          <a:ext cx="909821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3">
                          <a:schemeClr val="accent6"/>
                        </a:lnRef>
                        <a:fillRef idx="0">
                          <a:schemeClr val="accent6"/>
                        </a:fillRef>
                        <a:effectRef idx="2">
                          <a:schemeClr val="accent6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Straight Connector 122">
                          <a:extLst>
                            <a:ext uri="{FF2B5EF4-FFF2-40B4-BE49-F238E27FC236}">
                              <a16:creationId xmlns:a16="http://schemas.microsoft.com/office/drawing/2014/main" id="{E2A6625F-B598-27A9-57DC-F1BA9EA9235B}"/>
                            </a:ext>
                          </a:extLst>
                        </p:cNvPr>
                        <p:cNvCxnSpPr>
                          <a:cxnSpLocks/>
                          <a:stCxn id="92" idx="0"/>
                          <a:endCxn id="92" idx="4"/>
                        </p:cNvCxnSpPr>
                        <p:nvPr/>
                      </p:nvCxnSpPr>
                      <p:spPr>
                        <a:xfrm>
                          <a:off x="1293" y="12933"/>
                          <a:ext cx="625480" cy="484123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3">
                          <a:schemeClr val="accent3"/>
                        </a:lnRef>
                        <a:fillRef idx="0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8" name="Straight Connector 117">
                        <a:extLst>
                          <a:ext uri="{FF2B5EF4-FFF2-40B4-BE49-F238E27FC236}">
                            <a16:creationId xmlns:a16="http://schemas.microsoft.com/office/drawing/2014/main" id="{E426415B-A05F-CEDB-B7B2-83E1A16FD11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074" y="39757"/>
                        <a:ext cx="0" cy="6858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>
                        <a:extLst>
                          <a:ext uri="{FF2B5EF4-FFF2-40B4-BE49-F238E27FC236}">
                            <a16:creationId xmlns:a16="http://schemas.microsoft.com/office/drawing/2014/main" id="{1EFFF825-D36A-CF5F-E603-DF9DF4E8604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174105" y="20597"/>
                        <a:ext cx="0" cy="68580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>
                        <a:extLst>
                          <a:ext uri="{FF2B5EF4-FFF2-40B4-BE49-F238E27FC236}">
                            <a16:creationId xmlns:a16="http://schemas.microsoft.com/office/drawing/2014/main" id="{4B23D6C3-F0AC-4773-0E21-6D323F2415C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242" y="668990"/>
                        <a:ext cx="621792" cy="0"/>
                      </a:xfrm>
                      <a:prstGeom prst="line">
                        <a:avLst/>
                      </a:prstGeom>
                      <a:ln>
                        <a:headEnd type="stealth" w="med" len="med"/>
                        <a:tailEnd type="stealth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Straight Connector 120">
                        <a:extLst>
                          <a:ext uri="{FF2B5EF4-FFF2-40B4-BE49-F238E27FC236}">
                            <a16:creationId xmlns:a16="http://schemas.microsoft.com/office/drawing/2014/main" id="{EDC943E1-D066-142F-5C2B-DA0398F6718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534476" y="670163"/>
                        <a:ext cx="628279" cy="0"/>
                      </a:xfrm>
                      <a:prstGeom prst="line">
                        <a:avLst/>
                      </a:prstGeom>
                      <a:ln>
                        <a:headEnd type="stealth" w="med" len="med"/>
                        <a:tailEnd type="stealth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1917ED-97A6-1582-A001-8D5BFEF390BD}"/>
                </a:ext>
              </a:extLst>
            </p:cNvPr>
            <p:cNvGrpSpPr/>
            <p:nvPr/>
          </p:nvGrpSpPr>
          <p:grpSpPr>
            <a:xfrm>
              <a:off x="5028242" y="2209803"/>
              <a:ext cx="3078902" cy="1157092"/>
              <a:chOff x="0" y="-83929"/>
              <a:chExt cx="2248735" cy="845857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385C046-745C-6D4C-87AA-137A6642DBA8}"/>
                  </a:ext>
                </a:extLst>
              </p:cNvPr>
              <p:cNvGrpSpPr/>
              <p:nvPr/>
            </p:nvGrpSpPr>
            <p:grpSpPr>
              <a:xfrm>
                <a:off x="0" y="347197"/>
                <a:ext cx="2248735" cy="414731"/>
                <a:chOff x="0" y="13750"/>
                <a:chExt cx="2248735" cy="414731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018E033-06CB-F1E8-CA10-0D27CBB91DA3}"/>
                    </a:ext>
                  </a:extLst>
                </p:cNvPr>
                <p:cNvSpPr/>
                <p:nvPr/>
              </p:nvSpPr>
              <p:spPr>
                <a:xfrm>
                  <a:off x="703560" y="278445"/>
                  <a:ext cx="825500" cy="13954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No Crops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DE75CCF-42C6-E5CF-1A62-F3C748BC7FA5}"/>
                    </a:ext>
                  </a:extLst>
                </p:cNvPr>
                <p:cNvGrpSpPr/>
                <p:nvPr/>
              </p:nvGrpSpPr>
              <p:grpSpPr>
                <a:xfrm>
                  <a:off x="1664427" y="13750"/>
                  <a:ext cx="584308" cy="414731"/>
                  <a:chOff x="50334" y="0"/>
                  <a:chExt cx="584308" cy="414731"/>
                </a:xfrm>
              </p:grpSpPr>
              <p:sp>
                <p:nvSpPr>
                  <p:cNvPr id="102" name="Text Box 204">
                    <a:extLst>
                      <a:ext uri="{FF2B5EF4-FFF2-40B4-BE49-F238E27FC236}">
                        <a16:creationId xmlns:a16="http://schemas.microsoft.com/office/drawing/2014/main" id="{1731E61B-A561-05D1-67AA-47FDA501FD1A}"/>
                      </a:ext>
                    </a:extLst>
                  </p:cNvPr>
                  <p:cNvSpPr txBox="1"/>
                  <p:nvPr/>
                </p:nvSpPr>
                <p:spPr>
                  <a:xfrm rot="19361937">
                    <a:off x="50334" y="0"/>
                    <a:ext cx="546344" cy="1943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7:1 Slope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5FE664CA-B37A-1BB9-551B-91D798B04146}"/>
                      </a:ext>
                    </a:extLst>
                  </p:cNvPr>
                  <p:cNvSpPr/>
                  <p:nvPr/>
                </p:nvSpPr>
                <p:spPr>
                  <a:xfrm>
                    <a:off x="294917" y="154692"/>
                    <a:ext cx="339725" cy="2600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en-US" sz="6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Crops OK</a:t>
                    </a:r>
                    <a:endParaRPr lang="en-US" sz="825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F275FC38-C21E-8266-9E0E-FF247EAD44B2}"/>
                    </a:ext>
                  </a:extLst>
                </p:cNvPr>
                <p:cNvGrpSpPr/>
                <p:nvPr/>
              </p:nvGrpSpPr>
              <p:grpSpPr>
                <a:xfrm>
                  <a:off x="0" y="41980"/>
                  <a:ext cx="600261" cy="381917"/>
                  <a:chOff x="0" y="41980"/>
                  <a:chExt cx="600261" cy="381917"/>
                </a:xfrm>
              </p:grpSpPr>
              <p:sp>
                <p:nvSpPr>
                  <p:cNvPr id="100" name="Text Box 218">
                    <a:extLst>
                      <a:ext uri="{FF2B5EF4-FFF2-40B4-BE49-F238E27FC236}">
                        <a16:creationId xmlns:a16="http://schemas.microsoft.com/office/drawing/2014/main" id="{E4429844-3490-B8F0-42CA-F0A1D89BF22C}"/>
                      </a:ext>
                    </a:extLst>
                  </p:cNvPr>
                  <p:cNvSpPr txBox="1"/>
                  <p:nvPr/>
                </p:nvSpPr>
                <p:spPr>
                  <a:xfrm rot="2211535">
                    <a:off x="54161" y="41980"/>
                    <a:ext cx="546100" cy="1943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750" dirty="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7:1 Slope</a:t>
                    </a:r>
                    <a:endParaRPr lang="en-US" sz="825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11A2B93E-2283-6191-2660-130F582CB927}"/>
                      </a:ext>
                    </a:extLst>
                  </p:cNvPr>
                  <p:cNvSpPr/>
                  <p:nvPr/>
                </p:nvSpPr>
                <p:spPr>
                  <a:xfrm>
                    <a:off x="0" y="173025"/>
                    <a:ext cx="252091" cy="25087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en-US" sz="6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Crops OK</a:t>
                    </a:r>
                    <a:endParaRPr lang="en-US" sz="825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6" name="Speech Bubble: Rectangle with Corners Rounded 95">
                <a:extLst>
                  <a:ext uri="{FF2B5EF4-FFF2-40B4-BE49-F238E27FC236}">
                    <a16:creationId xmlns:a16="http://schemas.microsoft.com/office/drawing/2014/main" id="{C2E9BD9E-E90A-1485-CAB9-F81FFD8AD7EB}"/>
                  </a:ext>
                </a:extLst>
              </p:cNvPr>
              <p:cNvSpPr/>
              <p:nvPr/>
            </p:nvSpPr>
            <p:spPr>
              <a:xfrm>
                <a:off x="555376" y="-83929"/>
                <a:ext cx="1139190" cy="552809"/>
              </a:xfrm>
              <a:prstGeom prst="wedgeRoundRectCallout">
                <a:avLst>
                  <a:gd name="adj1" fmla="val 44942"/>
                  <a:gd name="adj2" fmla="val 78076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4290" tIns="34290" rIns="3429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Hay bales need to be moved below the Transition Zone Surface.  </a:t>
                </a:r>
                <a:endParaRPr lang="en-US" sz="12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5038DEB-E85F-9B0A-99FE-2FC00B43EB8B}"/>
                </a:ext>
              </a:extLst>
            </p:cNvPr>
            <p:cNvGrpSpPr/>
            <p:nvPr/>
          </p:nvGrpSpPr>
          <p:grpSpPr>
            <a:xfrm>
              <a:off x="5346023" y="3109716"/>
              <a:ext cx="78466" cy="264798"/>
              <a:chOff x="9192505" y="3604402"/>
              <a:chExt cx="73152" cy="246865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DA5A0EF-30BF-738F-430B-C1ECCFF556F7}"/>
                  </a:ext>
                </a:extLst>
              </p:cNvPr>
              <p:cNvCxnSpPr/>
              <p:nvPr/>
            </p:nvCxnSpPr>
            <p:spPr>
              <a:xfrm flipH="1">
                <a:off x="9192505" y="3746460"/>
                <a:ext cx="13716" cy="44827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9FA3D4C-4C81-82E8-3311-1E01BA304B32}"/>
                  </a:ext>
                </a:extLst>
              </p:cNvPr>
              <p:cNvCxnSpPr/>
              <p:nvPr/>
            </p:nvCxnSpPr>
            <p:spPr>
              <a:xfrm>
                <a:off x="9247369" y="3687270"/>
                <a:ext cx="18288" cy="2399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4602C9D-2EEF-19EC-2D53-E3C4721AF783}"/>
                  </a:ext>
                </a:extLst>
              </p:cNvPr>
              <p:cNvGrpSpPr/>
              <p:nvPr/>
            </p:nvGrpSpPr>
            <p:grpSpPr>
              <a:xfrm>
                <a:off x="9206221" y="3604402"/>
                <a:ext cx="43171" cy="246865"/>
                <a:chOff x="0" y="0"/>
                <a:chExt cx="45291" cy="248441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46B36A1A-D404-83D7-57E3-48FF92A09F82}"/>
                    </a:ext>
                  </a:extLst>
                </p:cNvPr>
                <p:cNvCxnSpPr/>
                <p:nvPr/>
              </p:nvCxnSpPr>
              <p:spPr>
                <a:xfrm flipV="1">
                  <a:off x="23812" y="45244"/>
                  <a:ext cx="0" cy="203197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06208338-2317-C387-4D8F-802899A9794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5291" cy="54864"/>
                  <a:chOff x="0" y="0"/>
                  <a:chExt cx="150019" cy="333375"/>
                </a:xfrm>
              </p:grpSpPr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00116157-9EFC-07D1-D2DE-E7794913AD9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6200" y="0"/>
                    <a:ext cx="159" cy="333375"/>
                  </a:xfrm>
                  <a:prstGeom prst="line">
                    <a:avLst/>
                  </a:prstGeom>
                  <a:ln>
                    <a:solidFill>
                      <a:srgbClr val="FFCC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7FC5D1C6-FB8F-C4FD-C171-B81897C65DA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200" y="33338"/>
                    <a:ext cx="40481" cy="300037"/>
                  </a:xfrm>
                  <a:prstGeom prst="line">
                    <a:avLst/>
                  </a:prstGeom>
                  <a:ln>
                    <a:solidFill>
                      <a:srgbClr val="FFCC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B9ECFDA9-DBDA-9CCD-129C-BE60328AF37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956" y="33338"/>
                    <a:ext cx="45244" cy="299244"/>
                  </a:xfrm>
                  <a:prstGeom prst="line">
                    <a:avLst/>
                  </a:prstGeom>
                  <a:ln>
                    <a:solidFill>
                      <a:srgbClr val="FFCC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5D06B518-2E5E-AA7B-FB5D-6C3DBC785BB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200" y="52388"/>
                    <a:ext cx="73819" cy="279212"/>
                  </a:xfrm>
                  <a:prstGeom prst="line">
                    <a:avLst/>
                  </a:prstGeom>
                  <a:ln>
                    <a:solidFill>
                      <a:srgbClr val="FFCC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C3613E22-FC7B-9458-1776-B9D4C9B0815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0" y="80963"/>
                    <a:ext cx="76200" cy="249322"/>
                  </a:xfrm>
                  <a:prstGeom prst="line">
                    <a:avLst/>
                  </a:prstGeom>
                  <a:ln>
                    <a:solidFill>
                      <a:srgbClr val="FFCC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D494C3D-F9A5-426E-A6BD-0EE963ED1031}"/>
                  </a:ext>
                </a:extLst>
              </p:cNvPr>
              <p:cNvSpPr/>
              <p:nvPr/>
            </p:nvSpPr>
            <p:spPr>
              <a:xfrm rot="1708249" flipH="1">
                <a:off x="9235728" y="3729808"/>
                <a:ext cx="17432" cy="4542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BBC7E7E-1819-AF9D-87B9-737F74CFE673}"/>
                  </a:ext>
                </a:extLst>
              </p:cNvPr>
              <p:cNvCxnSpPr/>
              <p:nvPr/>
            </p:nvCxnSpPr>
            <p:spPr>
              <a:xfrm flipV="1">
                <a:off x="9226795" y="3689637"/>
                <a:ext cx="18288" cy="58943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4685DAD-3CC0-0424-9ED1-4803B1E6EEA7}"/>
                  </a:ext>
                </a:extLst>
              </p:cNvPr>
              <p:cNvCxnSpPr/>
              <p:nvPr/>
            </p:nvCxnSpPr>
            <p:spPr>
              <a:xfrm flipH="1" flipV="1">
                <a:off x="9208507" y="3748828"/>
                <a:ext cx="25146" cy="45233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6B5D650-65A4-1938-A7C2-929FA10046C9}"/>
              </a:ext>
            </a:extLst>
          </p:cNvPr>
          <p:cNvGrpSpPr/>
          <p:nvPr/>
        </p:nvGrpSpPr>
        <p:grpSpPr>
          <a:xfrm>
            <a:off x="3920490" y="2886314"/>
            <a:ext cx="1371601" cy="1153510"/>
            <a:chOff x="5227320" y="2705418"/>
            <a:chExt cx="1828801" cy="153801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4497DE4-98AD-A3F7-EA49-682834A9A6CD}"/>
                </a:ext>
              </a:extLst>
            </p:cNvPr>
            <p:cNvGrpSpPr/>
            <p:nvPr/>
          </p:nvGrpSpPr>
          <p:grpSpPr>
            <a:xfrm>
              <a:off x="5227320" y="2705418"/>
              <a:ext cx="1828801" cy="1538013"/>
              <a:chOff x="248977" y="-265507"/>
              <a:chExt cx="1895205" cy="1595141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C3F12A2B-7B1D-8BD4-BD10-DF5568E48B41}"/>
                  </a:ext>
                </a:extLst>
              </p:cNvPr>
              <p:cNvGrpSpPr/>
              <p:nvPr/>
            </p:nvGrpSpPr>
            <p:grpSpPr>
              <a:xfrm>
                <a:off x="248977" y="57094"/>
                <a:ext cx="1895205" cy="1272540"/>
                <a:chOff x="-9904" y="76200"/>
                <a:chExt cx="2037232" cy="1272540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0C6DA54-E03E-209E-EBC1-FF1E8F89CA07}"/>
                    </a:ext>
                  </a:extLst>
                </p:cNvPr>
                <p:cNvCxnSpPr/>
                <p:nvPr/>
              </p:nvCxnSpPr>
              <p:spPr>
                <a:xfrm>
                  <a:off x="-9904" y="739139"/>
                  <a:ext cx="203723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45F34168-5723-61AA-21A3-D5AF537B5A5F}"/>
                    </a:ext>
                  </a:extLst>
                </p:cNvPr>
                <p:cNvCxnSpPr>
                  <a:cxnSpLocks noChangeAspect="1"/>
                  <a:endCxn id="209" idx="1"/>
                </p:cNvCxnSpPr>
                <p:nvPr/>
              </p:nvCxnSpPr>
              <p:spPr>
                <a:xfrm flipV="1">
                  <a:off x="201930" y="79501"/>
                  <a:ext cx="1768502" cy="6518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0F3DAC95-0A43-B131-4E40-29A936CDA4B7}"/>
                    </a:ext>
                  </a:extLst>
                </p:cNvPr>
                <p:cNvSpPr/>
                <p:nvPr/>
              </p:nvSpPr>
              <p:spPr>
                <a:xfrm>
                  <a:off x="791996" y="529590"/>
                  <a:ext cx="57150" cy="20193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50000">
                      <a:srgbClr val="92D050"/>
                    </a:gs>
                    <a:gs pos="100000">
                      <a:srgbClr val="00B050"/>
                    </a:gs>
                  </a:gsLst>
                </a:gra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A864B94-7310-B8D3-1CF5-D38EB90188B0}"/>
                    </a:ext>
                  </a:extLst>
                </p:cNvPr>
                <p:cNvSpPr/>
                <p:nvPr/>
              </p:nvSpPr>
              <p:spPr>
                <a:xfrm>
                  <a:off x="1449346" y="289560"/>
                  <a:ext cx="64135" cy="44196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50000">
                      <a:srgbClr val="92D050"/>
                    </a:gs>
                    <a:gs pos="100000">
                      <a:srgbClr val="00B050"/>
                    </a:gs>
                  </a:gsLst>
                </a:gra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C571EF63-6F02-1D70-7F6D-E9CE3B353652}"/>
                    </a:ext>
                  </a:extLst>
                </p:cNvPr>
                <p:cNvSpPr/>
                <p:nvPr/>
              </p:nvSpPr>
              <p:spPr>
                <a:xfrm>
                  <a:off x="587414" y="967740"/>
                  <a:ext cx="453390" cy="3810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4290" tIns="34290" rIns="3429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Beans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(4’ tall)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1DF6E74-1B0A-6997-AECD-444863596F5E}"/>
                    </a:ext>
                  </a:extLst>
                </p:cNvPr>
                <p:cNvSpPr/>
                <p:nvPr/>
              </p:nvSpPr>
              <p:spPr>
                <a:xfrm>
                  <a:off x="1255035" y="982980"/>
                  <a:ext cx="457199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4290" tIns="34290" rIns="3429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Corn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(8’ tall)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Text Box 301">
                  <a:extLst>
                    <a:ext uri="{FF2B5EF4-FFF2-40B4-BE49-F238E27FC236}">
                      <a16:creationId xmlns:a16="http://schemas.microsoft.com/office/drawing/2014/main" id="{848CCF5F-5727-97B1-51B3-0497C1FE5C77}"/>
                    </a:ext>
                  </a:extLst>
                </p:cNvPr>
                <p:cNvSpPr txBox="1"/>
                <p:nvPr/>
              </p:nvSpPr>
              <p:spPr>
                <a:xfrm rot="20269642">
                  <a:off x="262890" y="76200"/>
                  <a:ext cx="1500505" cy="461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750">
                      <a:effectLst>
                        <a:outerShdw blurRad="50800" dist="381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Approach 20:1 Slope</a:t>
                  </a:r>
                  <a:endParaRPr lang="en-US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D2273E8E-1F5C-B304-3490-FB291B204B9E}"/>
                    </a:ext>
                  </a:extLst>
                </p:cNvPr>
                <p:cNvCxnSpPr/>
                <p:nvPr/>
              </p:nvCxnSpPr>
              <p:spPr>
                <a:xfrm flipH="1">
                  <a:off x="201930" y="636278"/>
                  <a:ext cx="0" cy="40770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2365729-541E-F5F6-276C-A8D0DB3147AD}"/>
                    </a:ext>
                  </a:extLst>
                </p:cNvPr>
                <p:cNvCxnSpPr/>
                <p:nvPr/>
              </p:nvCxnSpPr>
              <p:spPr>
                <a:xfrm flipH="1">
                  <a:off x="813363" y="739139"/>
                  <a:ext cx="0" cy="20385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F655B1E-103D-FDB3-4D0D-446E84163D42}"/>
                    </a:ext>
                  </a:extLst>
                </p:cNvPr>
                <p:cNvCxnSpPr/>
                <p:nvPr/>
              </p:nvCxnSpPr>
              <p:spPr>
                <a:xfrm flipH="1">
                  <a:off x="1480984" y="744854"/>
                  <a:ext cx="0" cy="28450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AAD3BF52-F5CD-FBBF-95F0-539A7BCF2DCD}"/>
                    </a:ext>
                  </a:extLst>
                </p:cNvPr>
                <p:cNvCxnSpPr/>
                <p:nvPr/>
              </p:nvCxnSpPr>
              <p:spPr>
                <a:xfrm>
                  <a:off x="201930" y="892923"/>
                  <a:ext cx="605790" cy="0"/>
                </a:xfrm>
                <a:prstGeom prst="line">
                  <a:avLst/>
                </a:prstGeom>
                <a:ln>
                  <a:headEnd type="stealth" w="sm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057F8900-3A28-C02F-0F03-354FED3E9265}"/>
                    </a:ext>
                  </a:extLst>
                </p:cNvPr>
                <p:cNvCxnSpPr/>
                <p:nvPr/>
              </p:nvCxnSpPr>
              <p:spPr>
                <a:xfrm>
                  <a:off x="209212" y="980553"/>
                  <a:ext cx="1273269" cy="0"/>
                </a:xfrm>
                <a:prstGeom prst="line">
                  <a:avLst/>
                </a:prstGeom>
                <a:ln>
                  <a:headEnd type="stealth" w="sm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Text Box 308">
                  <a:extLst>
                    <a:ext uri="{FF2B5EF4-FFF2-40B4-BE49-F238E27FC236}">
                      <a16:creationId xmlns:a16="http://schemas.microsoft.com/office/drawing/2014/main" id="{C94E0B6D-7897-896A-09CE-2B795858D429}"/>
                    </a:ext>
                  </a:extLst>
                </p:cNvPr>
                <p:cNvSpPr txBox="1"/>
                <p:nvPr/>
              </p:nvSpPr>
              <p:spPr>
                <a:xfrm>
                  <a:off x="339090" y="736712"/>
                  <a:ext cx="320040" cy="194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75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80’</a:t>
                  </a:r>
                  <a:endParaRPr lang="en-US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Text Box 309">
                  <a:extLst>
                    <a:ext uri="{FF2B5EF4-FFF2-40B4-BE49-F238E27FC236}">
                      <a16:creationId xmlns:a16="http://schemas.microsoft.com/office/drawing/2014/main" id="{6D1C20F4-93E4-13DB-A882-B97CD3F14B52}"/>
                    </a:ext>
                  </a:extLst>
                </p:cNvPr>
                <p:cNvSpPr txBox="1"/>
                <p:nvPr/>
              </p:nvSpPr>
              <p:spPr>
                <a:xfrm>
                  <a:off x="933450" y="816723"/>
                  <a:ext cx="320040" cy="194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75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160’</a:t>
                  </a:r>
                  <a:endParaRPr lang="en-US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F3FDDD6-DE31-6120-3119-B5D19B8A9DAA}"/>
                  </a:ext>
                </a:extLst>
              </p:cNvPr>
              <p:cNvSpPr/>
              <p:nvPr/>
            </p:nvSpPr>
            <p:spPr>
              <a:xfrm rot="16200000">
                <a:off x="47227" y="-37357"/>
                <a:ext cx="817153" cy="360854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600">
                    <a:ea typeface="Calibri" panose="020F0502020204030204" pitchFamily="34" charset="0"/>
                    <a:cs typeface="Times New Roman" panose="02020603050405020304" pitchFamily="18" charset="0"/>
                  </a:rPr>
                  <a:t>Turf </a:t>
                </a:r>
                <a:endParaRPr lang="en-US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600">
                    <a:ea typeface="Calibri" panose="020F0502020204030204" pitchFamily="34" charset="0"/>
                    <a:cs typeface="Times New Roman" panose="02020603050405020304" pitchFamily="18" charset="0"/>
                  </a:rPr>
                  <a:t>Runway End</a:t>
                </a:r>
                <a:endParaRPr lang="en-US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0B0D5EE3-5A61-3B25-4FDF-194F24A937FE}"/>
                </a:ext>
              </a:extLst>
            </p:cNvPr>
            <p:cNvGrpSpPr/>
            <p:nvPr/>
          </p:nvGrpSpPr>
          <p:grpSpPr>
            <a:xfrm>
              <a:off x="5403602" y="3019648"/>
              <a:ext cx="1601444" cy="640000"/>
              <a:chOff x="5403602" y="3019648"/>
              <a:chExt cx="1601444" cy="64000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D9898B7A-8FA0-0D8C-862C-F64FBBB39A5F}"/>
                  </a:ext>
                </a:extLst>
              </p:cNvPr>
              <p:cNvGrpSpPr/>
              <p:nvPr/>
            </p:nvGrpSpPr>
            <p:grpSpPr>
              <a:xfrm>
                <a:off x="5403602" y="3019648"/>
                <a:ext cx="1601444" cy="636573"/>
                <a:chOff x="0" y="7624"/>
                <a:chExt cx="1471749" cy="585135"/>
              </a:xfrm>
            </p:grpSpPr>
            <p:sp>
              <p:nvSpPr>
                <p:cNvPr id="207" name="Right Triangle 206">
                  <a:extLst>
                    <a:ext uri="{FF2B5EF4-FFF2-40B4-BE49-F238E27FC236}">
                      <a16:creationId xmlns:a16="http://schemas.microsoft.com/office/drawing/2014/main" id="{CAEE00F1-4347-58EB-FF84-139F304C24A0}"/>
                    </a:ext>
                  </a:extLst>
                </p:cNvPr>
                <p:cNvSpPr/>
                <p:nvPr/>
              </p:nvSpPr>
              <p:spPr>
                <a:xfrm flipH="1">
                  <a:off x="0" y="390525"/>
                  <a:ext cx="524081" cy="200959"/>
                </a:xfrm>
                <a:prstGeom prst="rtTriangle">
                  <a:avLst/>
                </a:pr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8" name="Flowchart: Manual Input 195">
                  <a:extLst>
                    <a:ext uri="{FF2B5EF4-FFF2-40B4-BE49-F238E27FC236}">
                      <a16:creationId xmlns:a16="http://schemas.microsoft.com/office/drawing/2014/main" id="{4578DA15-024D-E362-A6A2-3E561C44BA43}"/>
                    </a:ext>
                  </a:extLst>
                </p:cNvPr>
                <p:cNvSpPr/>
                <p:nvPr/>
              </p:nvSpPr>
              <p:spPr>
                <a:xfrm>
                  <a:off x="521686" y="171450"/>
                  <a:ext cx="551877" cy="419735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5297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5297 h 10000"/>
                    <a:gd name="connsiteX0" fmla="*/ 0 w 10059"/>
                    <a:gd name="connsiteY0" fmla="*/ 5211 h 10000"/>
                    <a:gd name="connsiteX1" fmla="*/ 10059 w 10059"/>
                    <a:gd name="connsiteY1" fmla="*/ 0 h 10000"/>
                    <a:gd name="connsiteX2" fmla="*/ 10059 w 10059"/>
                    <a:gd name="connsiteY2" fmla="*/ 10000 h 10000"/>
                    <a:gd name="connsiteX3" fmla="*/ 59 w 10059"/>
                    <a:gd name="connsiteY3" fmla="*/ 10000 h 10000"/>
                    <a:gd name="connsiteX4" fmla="*/ 0 w 10059"/>
                    <a:gd name="connsiteY4" fmla="*/ 5211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9" h="10000">
                      <a:moveTo>
                        <a:pt x="0" y="5211"/>
                      </a:moveTo>
                      <a:lnTo>
                        <a:pt x="10059" y="0"/>
                      </a:lnTo>
                      <a:lnTo>
                        <a:pt x="10059" y="10000"/>
                      </a:lnTo>
                      <a:lnTo>
                        <a:pt x="59" y="10000"/>
                      </a:lnTo>
                      <a:cubicBezTo>
                        <a:pt x="39" y="8404"/>
                        <a:pt x="20" y="6807"/>
                        <a:pt x="0" y="5211"/>
                      </a:cubicBez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9" name="Flowchart: Manual Input 195">
                  <a:extLst>
                    <a:ext uri="{FF2B5EF4-FFF2-40B4-BE49-F238E27FC236}">
                      <a16:creationId xmlns:a16="http://schemas.microsoft.com/office/drawing/2014/main" id="{B0DBE6A1-88DC-D2BA-9A37-2A1929C2246C}"/>
                    </a:ext>
                  </a:extLst>
                </p:cNvPr>
                <p:cNvSpPr/>
                <p:nvPr/>
              </p:nvSpPr>
              <p:spPr>
                <a:xfrm>
                  <a:off x="1076325" y="7624"/>
                  <a:ext cx="395424" cy="585135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5297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5297 h 10000"/>
                    <a:gd name="connsiteX0" fmla="*/ 0 w 10000"/>
                    <a:gd name="connsiteY0" fmla="*/ 3824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3824 h 10000"/>
                    <a:gd name="connsiteX0" fmla="*/ 0 w 10000"/>
                    <a:gd name="connsiteY0" fmla="*/ 2365 h 8541"/>
                    <a:gd name="connsiteX1" fmla="*/ 10000 w 10000"/>
                    <a:gd name="connsiteY1" fmla="*/ 0 h 8541"/>
                    <a:gd name="connsiteX2" fmla="*/ 10000 w 10000"/>
                    <a:gd name="connsiteY2" fmla="*/ 8541 h 8541"/>
                    <a:gd name="connsiteX3" fmla="*/ 0 w 10000"/>
                    <a:gd name="connsiteY3" fmla="*/ 8541 h 8541"/>
                    <a:gd name="connsiteX4" fmla="*/ 0 w 10000"/>
                    <a:gd name="connsiteY4" fmla="*/ 2365 h 8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8541">
                      <a:moveTo>
                        <a:pt x="0" y="2365"/>
                      </a:moveTo>
                      <a:lnTo>
                        <a:pt x="10000" y="0"/>
                      </a:lnTo>
                      <a:lnTo>
                        <a:pt x="10000" y="8541"/>
                      </a:lnTo>
                      <a:lnTo>
                        <a:pt x="0" y="8541"/>
                      </a:lnTo>
                      <a:lnTo>
                        <a:pt x="0" y="2365"/>
                      </a:lnTo>
                      <a:close/>
                    </a:path>
                  </a:pathLst>
                </a:custGeom>
                <a:solidFill>
                  <a:schemeClr val="accent6">
                    <a:alpha val="2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</p:grpSp>
          <p:sp>
            <p:nvSpPr>
              <p:cNvPr id="203" name="Text Box 352">
                <a:extLst>
                  <a:ext uri="{FF2B5EF4-FFF2-40B4-BE49-F238E27FC236}">
                    <a16:creationId xmlns:a16="http://schemas.microsoft.com/office/drawing/2014/main" id="{4354B25F-02A3-3D58-5326-1B6E812D5353}"/>
                  </a:ext>
                </a:extLst>
              </p:cNvPr>
              <p:cNvSpPr txBox="1"/>
              <p:nvPr/>
            </p:nvSpPr>
            <p:spPr>
              <a:xfrm>
                <a:off x="5617225" y="3542808"/>
                <a:ext cx="287020" cy="116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5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 Crops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Text Box 353">
                <a:extLst>
                  <a:ext uri="{FF2B5EF4-FFF2-40B4-BE49-F238E27FC236}">
                    <a16:creationId xmlns:a16="http://schemas.microsoft.com/office/drawing/2014/main" id="{41D8289E-8A32-D246-6791-FB1212DA1578}"/>
                  </a:ext>
                </a:extLst>
              </p:cNvPr>
              <p:cNvSpPr txBox="1"/>
              <p:nvPr/>
            </p:nvSpPr>
            <p:spPr>
              <a:xfrm>
                <a:off x="6122633" y="3394877"/>
                <a:ext cx="344170" cy="23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5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Beans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5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Ok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Text Box 354">
                <a:extLst>
                  <a:ext uri="{FF2B5EF4-FFF2-40B4-BE49-F238E27FC236}">
                    <a16:creationId xmlns:a16="http://schemas.microsoft.com/office/drawing/2014/main" id="{DB0CB6D0-1E3B-95FD-EE0B-1AF3799D5118}"/>
                  </a:ext>
                </a:extLst>
              </p:cNvPr>
              <p:cNvSpPr txBox="1"/>
              <p:nvPr/>
            </p:nvSpPr>
            <p:spPr>
              <a:xfrm>
                <a:off x="6629118" y="3193667"/>
                <a:ext cx="361315" cy="448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5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5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Crops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5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Ok</a:t>
                </a:r>
                <a:endPara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A159628-393D-6B48-5A1A-B8726607DCEA}"/>
              </a:ext>
            </a:extLst>
          </p:cNvPr>
          <p:cNvGrpSpPr/>
          <p:nvPr/>
        </p:nvGrpSpPr>
        <p:grpSpPr>
          <a:xfrm>
            <a:off x="6314814" y="2916184"/>
            <a:ext cx="1714500" cy="1109473"/>
            <a:chOff x="8849834" y="4434625"/>
            <a:chExt cx="2286000" cy="1479297"/>
          </a:xfrm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37562A18-19C5-6EF8-8289-0A313DB67C76}"/>
                </a:ext>
              </a:extLst>
            </p:cNvPr>
            <p:cNvSpPr/>
            <p:nvPr/>
          </p:nvSpPr>
          <p:spPr>
            <a:xfrm rot="16200000" flipH="1">
              <a:off x="10470523" y="4721197"/>
              <a:ext cx="749074" cy="17592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600" dirty="0">
                  <a:ea typeface="Calibri" panose="020F0502020204030204" pitchFamily="34" charset="0"/>
                  <a:cs typeface="Times New Roman" panose="02020603050405020304" pitchFamily="18" charset="0"/>
                </a:rPr>
                <a:t>Paved</a:t>
              </a:r>
              <a:endParaRPr lang="en-US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600" dirty="0">
                  <a:ea typeface="Calibri" panose="020F0502020204030204" pitchFamily="34" charset="0"/>
                  <a:cs typeface="Times New Roman" panose="02020603050405020304" pitchFamily="18" charset="0"/>
                </a:rPr>
                <a:t>Runway End</a:t>
              </a:r>
              <a:endParaRPr lang="en-US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65974BA4-78FC-C706-81DC-556386EF9791}"/>
                </a:ext>
              </a:extLst>
            </p:cNvPr>
            <p:cNvGrpSpPr/>
            <p:nvPr/>
          </p:nvGrpSpPr>
          <p:grpSpPr>
            <a:xfrm flipH="1">
              <a:off x="8849834" y="4686956"/>
              <a:ext cx="2286000" cy="1226966"/>
              <a:chOff x="4770123" y="3016465"/>
              <a:chExt cx="2286000" cy="1226966"/>
            </a:xfrm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9AFD51-98D1-E800-00E7-3B1F06879803}"/>
                  </a:ext>
                </a:extLst>
              </p:cNvPr>
              <p:cNvGrpSpPr/>
              <p:nvPr/>
            </p:nvGrpSpPr>
            <p:grpSpPr>
              <a:xfrm>
                <a:off x="4770123" y="3016465"/>
                <a:ext cx="2286000" cy="1226966"/>
                <a:chOff x="-519206" y="76200"/>
                <a:chExt cx="2546536" cy="1272540"/>
              </a:xfrm>
            </p:grpSpPr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BF457381-4410-0D15-3F60-707A3077C35E}"/>
                    </a:ext>
                  </a:extLst>
                </p:cNvPr>
                <p:cNvCxnSpPr/>
                <p:nvPr/>
              </p:nvCxnSpPr>
              <p:spPr>
                <a:xfrm>
                  <a:off x="-519206" y="739139"/>
                  <a:ext cx="254653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E256BCE1-74F2-C088-255D-595EE9473B62}"/>
                    </a:ext>
                  </a:extLst>
                </p:cNvPr>
                <p:cNvCxnSpPr>
                  <a:cxnSpLocks noChangeAspect="1"/>
                  <a:endCxn id="265" idx="1"/>
                </p:cNvCxnSpPr>
                <p:nvPr/>
              </p:nvCxnSpPr>
              <p:spPr>
                <a:xfrm flipV="1">
                  <a:off x="201930" y="79501"/>
                  <a:ext cx="1768502" cy="6518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3EF586C0-11BB-C914-D5CE-F0F483CFE0D9}"/>
                    </a:ext>
                  </a:extLst>
                </p:cNvPr>
                <p:cNvSpPr/>
                <p:nvPr/>
              </p:nvSpPr>
              <p:spPr>
                <a:xfrm>
                  <a:off x="791996" y="529590"/>
                  <a:ext cx="57150" cy="20193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50000">
                      <a:srgbClr val="92D050"/>
                    </a:gs>
                    <a:gs pos="100000">
                      <a:srgbClr val="00B050"/>
                    </a:gs>
                  </a:gsLst>
                </a:gra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4A74C3D4-26B9-E15F-03B3-C75C636D9B9C}"/>
                    </a:ext>
                  </a:extLst>
                </p:cNvPr>
                <p:cNvSpPr/>
                <p:nvPr/>
              </p:nvSpPr>
              <p:spPr>
                <a:xfrm>
                  <a:off x="1449346" y="289560"/>
                  <a:ext cx="64135" cy="44196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50000">
                      <a:srgbClr val="92D050"/>
                    </a:gs>
                    <a:gs pos="100000">
                      <a:srgbClr val="00B050"/>
                    </a:gs>
                  </a:gsLst>
                </a:gra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6BF7BE09-C3EC-B038-EE0B-EBFEAF65F002}"/>
                    </a:ext>
                  </a:extLst>
                </p:cNvPr>
                <p:cNvSpPr/>
                <p:nvPr/>
              </p:nvSpPr>
              <p:spPr>
                <a:xfrm>
                  <a:off x="587414" y="967740"/>
                  <a:ext cx="453390" cy="3810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4290" tIns="34290" rIns="3429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Beans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(4’ tall)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5E53399C-5DF1-58D8-923E-46368BE9C8E2}"/>
                    </a:ext>
                  </a:extLst>
                </p:cNvPr>
                <p:cNvSpPr/>
                <p:nvPr/>
              </p:nvSpPr>
              <p:spPr>
                <a:xfrm>
                  <a:off x="1255035" y="982980"/>
                  <a:ext cx="457199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4290" tIns="34290" rIns="3429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Corn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6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(8’ tall)</a:t>
                  </a:r>
                  <a:endParaRPr lang="en-US" sz="825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4" name="Text Box 301">
                  <a:extLst>
                    <a:ext uri="{FF2B5EF4-FFF2-40B4-BE49-F238E27FC236}">
                      <a16:creationId xmlns:a16="http://schemas.microsoft.com/office/drawing/2014/main" id="{4A07389F-D92E-D7F9-CA35-9E9AC9A86DC5}"/>
                    </a:ext>
                  </a:extLst>
                </p:cNvPr>
                <p:cNvSpPr txBox="1"/>
                <p:nvPr/>
              </p:nvSpPr>
              <p:spPr>
                <a:xfrm rot="20269642">
                  <a:off x="262890" y="76200"/>
                  <a:ext cx="1500505" cy="4610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750" dirty="0">
                      <a:effectLst>
                        <a:outerShdw blurRad="50800" dist="381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Approach 20:1 Slope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C676B22C-99FF-E22E-FE10-B0D1B1A1401B}"/>
                    </a:ext>
                  </a:extLst>
                </p:cNvPr>
                <p:cNvCxnSpPr/>
                <p:nvPr/>
              </p:nvCxnSpPr>
              <p:spPr>
                <a:xfrm flipH="1">
                  <a:off x="-194197" y="636278"/>
                  <a:ext cx="0" cy="40770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2A23F504-3B67-D14D-2376-D74A0EAAE098}"/>
                    </a:ext>
                  </a:extLst>
                </p:cNvPr>
                <p:cNvCxnSpPr/>
                <p:nvPr/>
              </p:nvCxnSpPr>
              <p:spPr>
                <a:xfrm flipH="1">
                  <a:off x="813363" y="739139"/>
                  <a:ext cx="0" cy="20385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B97F9AF1-7AFF-1F1A-FC4C-DB69F408A29A}"/>
                    </a:ext>
                  </a:extLst>
                </p:cNvPr>
                <p:cNvCxnSpPr/>
                <p:nvPr/>
              </p:nvCxnSpPr>
              <p:spPr>
                <a:xfrm flipH="1">
                  <a:off x="1480984" y="744854"/>
                  <a:ext cx="0" cy="28450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29E5F102-5B54-A016-05E3-8379914D1CBD}"/>
                    </a:ext>
                  </a:extLst>
                </p:cNvPr>
                <p:cNvCxnSpPr/>
                <p:nvPr/>
              </p:nvCxnSpPr>
              <p:spPr>
                <a:xfrm>
                  <a:off x="-193636" y="892923"/>
                  <a:ext cx="1008428" cy="0"/>
                </a:xfrm>
                <a:prstGeom prst="line">
                  <a:avLst/>
                </a:prstGeom>
                <a:ln>
                  <a:headEnd type="stealth" w="sm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6DA3E046-303F-5127-71A7-389CA6F4B7D6}"/>
                    </a:ext>
                  </a:extLst>
                </p:cNvPr>
                <p:cNvCxnSpPr/>
                <p:nvPr/>
              </p:nvCxnSpPr>
              <p:spPr>
                <a:xfrm>
                  <a:off x="-198233" y="980553"/>
                  <a:ext cx="1680714" cy="0"/>
                </a:xfrm>
                <a:prstGeom prst="line">
                  <a:avLst/>
                </a:prstGeom>
                <a:ln>
                  <a:headEnd type="stealth" w="sm" len="med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Text Box 308">
                  <a:extLst>
                    <a:ext uri="{FF2B5EF4-FFF2-40B4-BE49-F238E27FC236}">
                      <a16:creationId xmlns:a16="http://schemas.microsoft.com/office/drawing/2014/main" id="{7F67341B-4AE8-3846-A1A9-21D301EDC09F}"/>
                    </a:ext>
                  </a:extLst>
                </p:cNvPr>
                <p:cNvSpPr txBox="1"/>
                <p:nvPr/>
              </p:nvSpPr>
              <p:spPr>
                <a:xfrm>
                  <a:off x="179926" y="736712"/>
                  <a:ext cx="320040" cy="194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750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280’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1" name="Text Box 309">
                  <a:extLst>
                    <a:ext uri="{FF2B5EF4-FFF2-40B4-BE49-F238E27FC236}">
                      <a16:creationId xmlns:a16="http://schemas.microsoft.com/office/drawing/2014/main" id="{044992D7-1559-E4B7-41D6-BE9E96ABACA9}"/>
                    </a:ext>
                  </a:extLst>
                </p:cNvPr>
                <p:cNvSpPr txBox="1"/>
                <p:nvPr/>
              </p:nvSpPr>
              <p:spPr>
                <a:xfrm>
                  <a:off x="933450" y="816723"/>
                  <a:ext cx="320040" cy="194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750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360’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4A6285A6-96C0-A3BB-7A93-07100BEF611B}"/>
                  </a:ext>
                </a:extLst>
              </p:cNvPr>
              <p:cNvGrpSpPr/>
              <p:nvPr/>
            </p:nvGrpSpPr>
            <p:grpSpPr>
              <a:xfrm>
                <a:off x="5403602" y="3019648"/>
                <a:ext cx="1601444" cy="640000"/>
                <a:chOff x="5403602" y="3019648"/>
                <a:chExt cx="1601444" cy="640000"/>
              </a:xfrm>
            </p:grpSpPr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CBEA95C4-573F-FFC6-B46D-6EAEA2B18B6A}"/>
                    </a:ext>
                  </a:extLst>
                </p:cNvPr>
                <p:cNvGrpSpPr/>
                <p:nvPr/>
              </p:nvGrpSpPr>
              <p:grpSpPr>
                <a:xfrm>
                  <a:off x="5403602" y="3019648"/>
                  <a:ext cx="1601444" cy="636573"/>
                  <a:chOff x="0" y="7624"/>
                  <a:chExt cx="1471749" cy="585135"/>
                </a:xfrm>
              </p:grpSpPr>
              <p:sp>
                <p:nvSpPr>
                  <p:cNvPr id="263" name="Right Triangle 262">
                    <a:extLst>
                      <a:ext uri="{FF2B5EF4-FFF2-40B4-BE49-F238E27FC236}">
                        <a16:creationId xmlns:a16="http://schemas.microsoft.com/office/drawing/2014/main" id="{5FB24F73-BACF-CD76-9C60-9796671D64BE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390525"/>
                    <a:ext cx="524081" cy="200959"/>
                  </a:xfrm>
                  <a:prstGeom prst="rtTriangle">
                    <a:avLst/>
                  </a:prstGeom>
                  <a:solidFill>
                    <a:srgbClr val="FF0000">
                      <a:alpha val="25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264" name="Flowchart: Manual Input 195">
                    <a:extLst>
                      <a:ext uri="{FF2B5EF4-FFF2-40B4-BE49-F238E27FC236}">
                        <a16:creationId xmlns:a16="http://schemas.microsoft.com/office/drawing/2014/main" id="{07FA3C53-B959-948E-87D7-E7AC577E73F7}"/>
                      </a:ext>
                    </a:extLst>
                  </p:cNvPr>
                  <p:cNvSpPr/>
                  <p:nvPr/>
                </p:nvSpPr>
                <p:spPr>
                  <a:xfrm>
                    <a:off x="521686" y="171450"/>
                    <a:ext cx="551877" cy="419735"/>
                  </a:xfrm>
                  <a:custGeom>
                    <a:avLst/>
                    <a:gdLst>
                      <a:gd name="connsiteX0" fmla="*/ 0 w 10000"/>
                      <a:gd name="connsiteY0" fmla="*/ 200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2000 h 10000"/>
                      <a:gd name="connsiteX0" fmla="*/ 0 w 10000"/>
                      <a:gd name="connsiteY0" fmla="*/ 5297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5297 h 10000"/>
                      <a:gd name="connsiteX0" fmla="*/ 0 w 10059"/>
                      <a:gd name="connsiteY0" fmla="*/ 5211 h 10000"/>
                      <a:gd name="connsiteX1" fmla="*/ 10059 w 10059"/>
                      <a:gd name="connsiteY1" fmla="*/ 0 h 10000"/>
                      <a:gd name="connsiteX2" fmla="*/ 10059 w 10059"/>
                      <a:gd name="connsiteY2" fmla="*/ 10000 h 10000"/>
                      <a:gd name="connsiteX3" fmla="*/ 59 w 10059"/>
                      <a:gd name="connsiteY3" fmla="*/ 10000 h 10000"/>
                      <a:gd name="connsiteX4" fmla="*/ 0 w 10059"/>
                      <a:gd name="connsiteY4" fmla="*/ 5211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9" h="10000">
                        <a:moveTo>
                          <a:pt x="0" y="5211"/>
                        </a:moveTo>
                        <a:lnTo>
                          <a:pt x="10059" y="0"/>
                        </a:lnTo>
                        <a:lnTo>
                          <a:pt x="10059" y="10000"/>
                        </a:lnTo>
                        <a:lnTo>
                          <a:pt x="59" y="10000"/>
                        </a:lnTo>
                        <a:cubicBezTo>
                          <a:pt x="39" y="8404"/>
                          <a:pt x="20" y="6807"/>
                          <a:pt x="0" y="5211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alpha val="25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265" name="Flowchart: Manual Input 195">
                    <a:extLst>
                      <a:ext uri="{FF2B5EF4-FFF2-40B4-BE49-F238E27FC236}">
                        <a16:creationId xmlns:a16="http://schemas.microsoft.com/office/drawing/2014/main" id="{AB488405-9804-8FB8-13EC-CF3B8DEDA866}"/>
                      </a:ext>
                    </a:extLst>
                  </p:cNvPr>
                  <p:cNvSpPr/>
                  <p:nvPr/>
                </p:nvSpPr>
                <p:spPr>
                  <a:xfrm>
                    <a:off x="1076325" y="7624"/>
                    <a:ext cx="395424" cy="585135"/>
                  </a:xfrm>
                  <a:custGeom>
                    <a:avLst/>
                    <a:gdLst>
                      <a:gd name="connsiteX0" fmla="*/ 0 w 10000"/>
                      <a:gd name="connsiteY0" fmla="*/ 200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2000 h 10000"/>
                      <a:gd name="connsiteX0" fmla="*/ 0 w 10000"/>
                      <a:gd name="connsiteY0" fmla="*/ 5297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5297 h 10000"/>
                      <a:gd name="connsiteX0" fmla="*/ 0 w 10000"/>
                      <a:gd name="connsiteY0" fmla="*/ 3824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3824 h 10000"/>
                      <a:gd name="connsiteX0" fmla="*/ 0 w 10000"/>
                      <a:gd name="connsiteY0" fmla="*/ 2365 h 8541"/>
                      <a:gd name="connsiteX1" fmla="*/ 10000 w 10000"/>
                      <a:gd name="connsiteY1" fmla="*/ 0 h 8541"/>
                      <a:gd name="connsiteX2" fmla="*/ 10000 w 10000"/>
                      <a:gd name="connsiteY2" fmla="*/ 8541 h 8541"/>
                      <a:gd name="connsiteX3" fmla="*/ 0 w 10000"/>
                      <a:gd name="connsiteY3" fmla="*/ 8541 h 8541"/>
                      <a:gd name="connsiteX4" fmla="*/ 0 w 10000"/>
                      <a:gd name="connsiteY4" fmla="*/ 2365 h 8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8541">
                        <a:moveTo>
                          <a:pt x="0" y="2365"/>
                        </a:moveTo>
                        <a:lnTo>
                          <a:pt x="10000" y="0"/>
                        </a:lnTo>
                        <a:lnTo>
                          <a:pt x="10000" y="8541"/>
                        </a:lnTo>
                        <a:lnTo>
                          <a:pt x="0" y="8541"/>
                        </a:lnTo>
                        <a:lnTo>
                          <a:pt x="0" y="2365"/>
                        </a:lnTo>
                        <a:close/>
                      </a:path>
                    </a:pathLst>
                  </a:custGeom>
                  <a:solidFill>
                    <a:schemeClr val="accent6">
                      <a:alpha val="25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260" name="Text Box 352">
                  <a:extLst>
                    <a:ext uri="{FF2B5EF4-FFF2-40B4-BE49-F238E27FC236}">
                      <a16:creationId xmlns:a16="http://schemas.microsoft.com/office/drawing/2014/main" id="{A5D07239-DA1C-216A-B0C6-350A7BF07F05}"/>
                    </a:ext>
                  </a:extLst>
                </p:cNvPr>
                <p:cNvSpPr txBox="1"/>
                <p:nvPr/>
              </p:nvSpPr>
              <p:spPr>
                <a:xfrm>
                  <a:off x="5617225" y="3542808"/>
                  <a:ext cx="287020" cy="116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45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No Crops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1" name="Text Box 353">
                  <a:extLst>
                    <a:ext uri="{FF2B5EF4-FFF2-40B4-BE49-F238E27FC236}">
                      <a16:creationId xmlns:a16="http://schemas.microsoft.com/office/drawing/2014/main" id="{54AF27B6-67A6-A432-7695-DAA12C149BEE}"/>
                    </a:ext>
                  </a:extLst>
                </p:cNvPr>
                <p:cNvSpPr txBox="1"/>
                <p:nvPr/>
              </p:nvSpPr>
              <p:spPr>
                <a:xfrm>
                  <a:off x="6122633" y="3394877"/>
                  <a:ext cx="344170" cy="233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45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Beans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sz="45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Ok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2" name="Text Box 354">
                  <a:extLst>
                    <a:ext uri="{FF2B5EF4-FFF2-40B4-BE49-F238E27FC236}">
                      <a16:creationId xmlns:a16="http://schemas.microsoft.com/office/drawing/2014/main" id="{56B37497-DE94-9118-728B-B622A2896DB1}"/>
                    </a:ext>
                  </a:extLst>
                </p:cNvPr>
                <p:cNvSpPr txBox="1"/>
                <p:nvPr/>
              </p:nvSpPr>
              <p:spPr>
                <a:xfrm>
                  <a:off x="6629118" y="3193667"/>
                  <a:ext cx="361315" cy="4489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45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All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sz="45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Crops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sz="45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Ok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6554EFD-991D-8137-FC24-C79AAA2D1C16}"/>
                </a:ext>
              </a:extLst>
            </p:cNvPr>
            <p:cNvSpPr/>
            <p:nvPr/>
          </p:nvSpPr>
          <p:spPr>
            <a:xfrm>
              <a:off x="10843572" y="5313103"/>
              <a:ext cx="285681" cy="91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DF7DAD2D-0070-AAC6-FDE3-0C77184BB343}"/>
              </a:ext>
            </a:extLst>
          </p:cNvPr>
          <p:cNvSpPr/>
          <p:nvPr/>
        </p:nvSpPr>
        <p:spPr>
          <a:xfrm>
            <a:off x="2395519" y="310501"/>
            <a:ext cx="154407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736F1-0577-8802-064B-932D9DDB305B}"/>
              </a:ext>
            </a:extLst>
          </p:cNvPr>
          <p:cNvSpPr txBox="1">
            <a:spLocks/>
          </p:cNvSpPr>
          <p:nvPr/>
        </p:nvSpPr>
        <p:spPr>
          <a:xfrm>
            <a:off x="477175" y="478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(Beans are treated as 4’ tall; corn, 8’ tall)</a:t>
            </a:r>
            <a:br>
              <a:rPr lang="en-US" sz="2400" dirty="0"/>
            </a:br>
            <a:r>
              <a:rPr lang="en-US" sz="2400" dirty="0"/>
              <a:t>Crops are NOT considered ‘objects’ in the Transition Zone!</a:t>
            </a:r>
          </a:p>
          <a:p>
            <a:r>
              <a:rPr lang="en-US" sz="2400" dirty="0"/>
              <a:t>(Keep them 125’ off the runway centerline)</a:t>
            </a:r>
          </a:p>
        </p:txBody>
      </p:sp>
    </p:spTree>
    <p:extLst>
      <p:ext uri="{BB962C8B-B14F-4D97-AF65-F5344CB8AC3E}">
        <p14:creationId xmlns:p14="http://schemas.microsoft.com/office/powerpoint/2010/main" val="317625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967B4A8-6E80-1A56-6E5B-1ED0D002D525}"/>
              </a:ext>
            </a:extLst>
          </p:cNvPr>
          <p:cNvGrpSpPr/>
          <p:nvPr/>
        </p:nvGrpSpPr>
        <p:grpSpPr>
          <a:xfrm>
            <a:off x="1033940" y="1705452"/>
            <a:ext cx="1624018" cy="2302021"/>
            <a:chOff x="5013326" y="1892935"/>
            <a:chExt cx="2165357" cy="30693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C54EC9-8FC9-145B-D5C9-1BB762F435BC}"/>
                </a:ext>
              </a:extLst>
            </p:cNvPr>
            <p:cNvGrpSpPr/>
            <p:nvPr/>
          </p:nvGrpSpPr>
          <p:grpSpPr>
            <a:xfrm>
              <a:off x="5013326" y="1892935"/>
              <a:ext cx="2165357" cy="3069361"/>
              <a:chOff x="0" y="0"/>
              <a:chExt cx="2166860" cy="306936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6D6C3A4-4D95-8C0D-7320-14D29D298913}"/>
                  </a:ext>
                </a:extLst>
              </p:cNvPr>
              <p:cNvCxnSpPr/>
              <p:nvPr/>
            </p:nvCxnSpPr>
            <p:spPr>
              <a:xfrm flipH="1">
                <a:off x="1966913" y="204787"/>
                <a:ext cx="18295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 Box 251">
                <a:extLst>
                  <a:ext uri="{FF2B5EF4-FFF2-40B4-BE49-F238E27FC236}">
                    <a16:creationId xmlns:a16="http://schemas.microsoft.com/office/drawing/2014/main" id="{A7155E9A-8393-9059-9722-2AEB18093CE1}"/>
                  </a:ext>
                </a:extLst>
              </p:cNvPr>
              <p:cNvSpPr txBox="1"/>
              <p:nvPr/>
            </p:nvSpPr>
            <p:spPr>
              <a:xfrm rot="16200000">
                <a:off x="1820378" y="1259681"/>
                <a:ext cx="320007" cy="19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75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1,000’</a:t>
                </a:r>
                <a:endParaRPr lang="en-US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2BF22B9-0A68-6793-CE7E-CFCB2AA61277}"/>
                  </a:ext>
                </a:extLst>
              </p:cNvPr>
              <p:cNvGrpSpPr/>
              <p:nvPr/>
            </p:nvGrpSpPr>
            <p:grpSpPr>
              <a:xfrm>
                <a:off x="0" y="0"/>
                <a:ext cx="2166860" cy="3069361"/>
                <a:chOff x="0" y="0"/>
                <a:chExt cx="2166860" cy="306936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35D863E9-25CB-236A-7BBC-DE715AEE315D}"/>
                    </a:ext>
                  </a:extLst>
                </p:cNvPr>
                <p:cNvGrpSpPr/>
                <p:nvPr/>
              </p:nvGrpSpPr>
              <p:grpSpPr>
                <a:xfrm>
                  <a:off x="0" y="200025"/>
                  <a:ext cx="2166860" cy="2869336"/>
                  <a:chOff x="0" y="0"/>
                  <a:chExt cx="2166860" cy="2869336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7E862E5-CDF7-D2F8-FA16-FA41E187EE2F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166860" cy="2869336"/>
                    <a:chOff x="0" y="0"/>
                    <a:chExt cx="2166860" cy="2869336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4F33FC50-C795-1D82-A0B2-577524A891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6713" y="0"/>
                      <a:ext cx="1591056" cy="2779778"/>
                      <a:chOff x="0" y="0"/>
                      <a:chExt cx="1592837" cy="2776537"/>
                    </a:xfrm>
                  </p:grpSpPr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42CFE393-7524-6162-3458-4B02CE1043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812" y="2290762"/>
                        <a:ext cx="777240" cy="4857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34290" rIns="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600"/>
                          </a:spcAft>
                        </a:pPr>
                        <a:r>
                          <a:rPr lang="en-US" sz="6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n-US" sz="825"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F2EA3283-D831-03E2-565E-9A7770EFD1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062" y="2305001"/>
                        <a:ext cx="584200" cy="466774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34290" rIns="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600"/>
                          </a:spcAft>
                        </a:pPr>
                        <a:r>
                          <a:rPr lang="en-US" sz="600" dirty="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Turf Runway</a:t>
                        </a:r>
                        <a:endParaRPr lang="en-US" sz="825" dirty="0"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Trapezoid 39">
                        <a:extLst>
                          <a:ext uri="{FF2B5EF4-FFF2-40B4-BE49-F238E27FC236}">
                            <a16:creationId xmlns:a16="http://schemas.microsoft.com/office/drawing/2014/main" id="{B5244BAE-477B-4CCF-E610-048C2AC9699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0" y="0"/>
                        <a:ext cx="1592837" cy="2298659"/>
                      </a:xfrm>
                      <a:prstGeom prst="trapezoid">
                        <a:avLst/>
                      </a:prstGeom>
                      <a:solidFill>
                        <a:schemeClr val="accent5">
                          <a:alpha val="5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600"/>
                          </a:spcAft>
                        </a:pPr>
                        <a:r>
                          <a:rPr lang="en-US" sz="825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6A604D3E-D061-20D0-5FAE-86DD453E4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787" y="2509837"/>
                        <a:ext cx="412750" cy="26416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b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70000"/>
                          </a:lnSpc>
                        </a:pPr>
                        <a:r>
                          <a:rPr lang="en-US" sz="525" dirty="0">
                            <a:solidFill>
                              <a:srgbClr val="FFFFFF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n-US" sz="825" dirty="0"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70000"/>
                          </a:lnSpc>
                        </a:pPr>
                        <a:endParaRPr lang="en-US" sz="600" dirty="0">
                          <a:solidFill>
                            <a:srgbClr val="FFFFFF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70000"/>
                          </a:lnSpc>
                        </a:pPr>
                        <a:endParaRPr lang="en-US" sz="600" dirty="0">
                          <a:solidFill>
                            <a:srgbClr val="FFFFFF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70000"/>
                          </a:lnSpc>
                        </a:pPr>
                        <a:r>
                          <a:rPr lang="en-US" sz="600" dirty="0">
                            <a:solidFill>
                              <a:srgbClr val="FFFFFF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Paved</a:t>
                        </a:r>
                      </a:p>
                      <a:p>
                        <a:pPr algn="ctr">
                          <a:lnSpc>
                            <a:spcPct val="70000"/>
                          </a:lnSpc>
                        </a:pPr>
                        <a:r>
                          <a:rPr lang="en-US" sz="600" dirty="0">
                            <a:solidFill>
                              <a:srgbClr val="FFFFFF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Runway</a:t>
                        </a:r>
                        <a:endParaRPr lang="en-US" sz="825" dirty="0"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3446C49D-090C-7F7C-0EF2-B293F8F3B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2286699"/>
                      <a:ext cx="2166860" cy="582637"/>
                      <a:chOff x="-227816" y="917986"/>
                      <a:chExt cx="2165234" cy="582637"/>
                    </a:xfrm>
                  </p:grpSpPr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966367D2-FA54-1A9F-56F5-F81DAB3B83E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68536" y="921572"/>
                        <a:ext cx="329108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1EE74F66-05E9-9876-E200-7DC97741259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388955" y="917986"/>
                        <a:ext cx="548463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680E3B70-264F-959C-C7C1-673BEA6D95B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68536" y="1147483"/>
                        <a:ext cx="502920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D7EE70FF-6D0B-AE20-C039-21633065A6C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837" y="927399"/>
                        <a:ext cx="0" cy="2286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Text Box 13">
                        <a:extLst>
                          <a:ext uri="{FF2B5EF4-FFF2-40B4-BE49-F238E27FC236}">
                            <a16:creationId xmlns:a16="http://schemas.microsoft.com/office/drawing/2014/main" id="{FD6F139E-B8E4-9D50-DAE8-A34B2EB9212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27816" y="982403"/>
                        <a:ext cx="702208" cy="51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sz="75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200’</a:t>
                        </a:r>
                        <a:endParaRPr lang="en-US" sz="825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sz="225" i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n-US" sz="825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sz="600" i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Paved </a:t>
                        </a:r>
                        <a:endParaRPr lang="en-US" sz="825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sz="600" i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Runways </a:t>
                        </a:r>
                        <a:endParaRPr lang="en-US" sz="825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ct val="80000"/>
                          </a:lnSpc>
                        </a:pPr>
                        <a:r>
                          <a:rPr lang="en-US" sz="600" i="1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Only</a:t>
                        </a:r>
                        <a:endParaRPr lang="en-US" sz="825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C66B0A60-5DD6-090E-B56C-32DE7A4B86D4}"/>
                      </a:ext>
                    </a:extLst>
                  </p:cNvPr>
                  <p:cNvCxnSpPr/>
                  <p:nvPr/>
                </p:nvCxnSpPr>
                <p:spPr>
                  <a:xfrm>
                    <a:off x="2061203" y="4762"/>
                    <a:ext cx="0" cy="228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stealt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 Box 292">
                  <a:extLst>
                    <a:ext uri="{FF2B5EF4-FFF2-40B4-BE49-F238E27FC236}">
                      <a16:creationId xmlns:a16="http://schemas.microsoft.com/office/drawing/2014/main" id="{38AD38DC-8F6F-522F-2DE1-854571B835F5}"/>
                    </a:ext>
                  </a:extLst>
                </p:cNvPr>
                <p:cNvSpPr txBox="1"/>
                <p:nvPr/>
              </p:nvSpPr>
              <p:spPr>
                <a:xfrm rot="16200000">
                  <a:off x="385763" y="1204912"/>
                  <a:ext cx="1581391" cy="2238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050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APPROACH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050" dirty="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Surface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254">
                  <a:extLst>
                    <a:ext uri="{FF2B5EF4-FFF2-40B4-BE49-F238E27FC236}">
                      <a16:creationId xmlns:a16="http://schemas.microsoft.com/office/drawing/2014/main" id="{5510E15C-A842-F7B9-DFD6-2D4A0729BDFF}"/>
                    </a:ext>
                  </a:extLst>
                </p:cNvPr>
                <p:cNvSpPr txBox="1"/>
                <p:nvPr/>
              </p:nvSpPr>
              <p:spPr>
                <a:xfrm>
                  <a:off x="1004888" y="0"/>
                  <a:ext cx="320040" cy="193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90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450’</a:t>
                  </a:r>
                  <a:endParaRPr lang="en-US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2" name="Callout: Bent Line 41">
              <a:extLst>
                <a:ext uri="{FF2B5EF4-FFF2-40B4-BE49-F238E27FC236}">
                  <a16:creationId xmlns:a16="http://schemas.microsoft.com/office/drawing/2014/main" id="{1CD9AF73-1D9D-CAEF-613A-3A2DF5AAFA91}"/>
                </a:ext>
              </a:extLst>
            </p:cNvPr>
            <p:cNvSpPr/>
            <p:nvPr/>
          </p:nvSpPr>
          <p:spPr>
            <a:xfrm>
              <a:off x="6730435" y="4579996"/>
              <a:ext cx="431165" cy="246380"/>
            </a:xfrm>
            <a:prstGeom prst="borderCallout2">
              <a:avLst>
                <a:gd name="adj1" fmla="val 17461"/>
                <a:gd name="adj2" fmla="val 504"/>
                <a:gd name="adj3" fmla="val 18750"/>
                <a:gd name="adj4" fmla="val -16667"/>
                <a:gd name="adj5" fmla="val 54824"/>
                <a:gd name="adj6" fmla="val -38069"/>
              </a:avLst>
            </a:prstGeom>
            <a:ln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">
                  <a:ea typeface="Calibri" panose="020F0502020204030204" pitchFamily="34" charset="0"/>
                  <a:cs typeface="Times New Roman" panose="02020603050405020304" pitchFamily="18" charset="0"/>
                </a:rPr>
                <a:t>Primary Surface</a:t>
              </a:r>
              <a:endParaRPr lang="en-US" sz="825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602AF5-EE43-705E-4645-C9FC1BEEABC7}"/>
                </a:ext>
              </a:extLst>
            </p:cNvPr>
            <p:cNvSpPr/>
            <p:nvPr/>
          </p:nvSpPr>
          <p:spPr>
            <a:xfrm>
              <a:off x="5784361" y="4403827"/>
              <a:ext cx="775335" cy="46164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6908224-DC5E-CEC3-0C1C-106B39813625}"/>
              </a:ext>
            </a:extLst>
          </p:cNvPr>
          <p:cNvGrpSpPr/>
          <p:nvPr/>
        </p:nvGrpSpPr>
        <p:grpSpPr>
          <a:xfrm>
            <a:off x="3411459" y="3032308"/>
            <a:ext cx="2401729" cy="919639"/>
            <a:chOff x="5211128" y="2033386"/>
            <a:chExt cx="3202305" cy="122618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D75F7B7-5D7E-F79D-512E-5024A1A7719C}"/>
                </a:ext>
              </a:extLst>
            </p:cNvPr>
            <p:cNvGrpSpPr/>
            <p:nvPr/>
          </p:nvGrpSpPr>
          <p:grpSpPr>
            <a:xfrm>
              <a:off x="5211128" y="2033386"/>
              <a:ext cx="3202305" cy="1226185"/>
              <a:chOff x="1" y="0"/>
              <a:chExt cx="3202938" cy="122618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590A856-B3F2-5A40-7C6E-1B77F59D9BDE}"/>
                  </a:ext>
                </a:extLst>
              </p:cNvPr>
              <p:cNvGrpSpPr/>
              <p:nvPr/>
            </p:nvGrpSpPr>
            <p:grpSpPr>
              <a:xfrm>
                <a:off x="1" y="0"/>
                <a:ext cx="3202938" cy="1226185"/>
                <a:chOff x="-513291" y="328678"/>
                <a:chExt cx="3204103" cy="1224254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B68AD69-2485-D894-A981-2D8D9AA82AB8}"/>
                    </a:ext>
                  </a:extLst>
                </p:cNvPr>
                <p:cNvGrpSpPr/>
                <p:nvPr/>
              </p:nvGrpSpPr>
              <p:grpSpPr>
                <a:xfrm>
                  <a:off x="0" y="466725"/>
                  <a:ext cx="2690812" cy="1086207"/>
                  <a:chOff x="0" y="0"/>
                  <a:chExt cx="2690812" cy="1086207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B8A72D64-8090-9CEC-EC2D-7AC1E9CE803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690812" cy="609677"/>
                    <a:chOff x="0" y="0"/>
                    <a:chExt cx="2690812" cy="609677"/>
                  </a:xfrm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C468A2AB-F780-BCC3-2909-D43BCBB766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925" y="0"/>
                      <a:ext cx="2498090" cy="607695"/>
                      <a:chOff x="0" y="0"/>
                      <a:chExt cx="2498090" cy="607695"/>
                    </a:xfrm>
                  </p:grpSpPr>
                  <p:sp>
                    <p:nvSpPr>
                      <p:cNvPr id="86" name="Right Triangle 85">
                        <a:extLst>
                          <a:ext uri="{FF2B5EF4-FFF2-40B4-BE49-F238E27FC236}">
                            <a16:creationId xmlns:a16="http://schemas.microsoft.com/office/drawing/2014/main" id="{D9B644D4-809F-4C87-74C6-1D36EA599B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119063"/>
                        <a:ext cx="691515" cy="482600"/>
                      </a:xfrm>
                      <a:prstGeom prst="rtTriangle">
                        <a:avLst/>
                      </a:prstGeom>
                      <a:solidFill>
                        <a:schemeClr val="accent1">
                          <a:alpha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87" name="Right Triangle 86">
                        <a:extLst>
                          <a:ext uri="{FF2B5EF4-FFF2-40B4-BE49-F238E27FC236}">
                            <a16:creationId xmlns:a16="http://schemas.microsoft.com/office/drawing/2014/main" id="{99EC6DD6-84F2-E65A-2B6C-133A48DC6BA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690687" y="123825"/>
                        <a:ext cx="707390" cy="482600"/>
                      </a:xfrm>
                      <a:prstGeom prst="rtTriangle">
                        <a:avLst/>
                      </a:prstGeom>
                      <a:solidFill>
                        <a:schemeClr val="accent1">
                          <a:alpha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88" name="Graphic 18" descr="Deciduous tree with solid fill">
                        <a:extLst>
                          <a:ext uri="{FF2B5EF4-FFF2-40B4-BE49-F238E27FC236}">
                            <a16:creationId xmlns:a16="http://schemas.microsoft.com/office/drawing/2014/main" id="{2674D1FD-3FCC-3C66-C8BF-FD9590410D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1700" y="0"/>
                        <a:ext cx="326390" cy="607695"/>
                      </a:xfrm>
                      <a:custGeom>
                        <a:avLst/>
                        <a:gdLst>
                          <a:gd name="connsiteX0" fmla="*/ 613134 w 676646"/>
                          <a:gd name="connsiteY0" fmla="*/ 218220 h 692116"/>
                          <a:gd name="connsiteX1" fmla="*/ 552879 w 676646"/>
                          <a:gd name="connsiteY1" fmla="*/ 140866 h 692116"/>
                          <a:gd name="connsiteX2" fmla="*/ 552879 w 676646"/>
                          <a:gd name="connsiteY2" fmla="*/ 133538 h 692116"/>
                          <a:gd name="connsiteX3" fmla="*/ 451912 w 676646"/>
                          <a:gd name="connsiteY3" fmla="*/ 32570 h 692116"/>
                          <a:gd name="connsiteX4" fmla="*/ 405499 w 676646"/>
                          <a:gd name="connsiteY4" fmla="*/ 43970 h 692116"/>
                          <a:gd name="connsiteX5" fmla="*/ 321631 w 676646"/>
                          <a:gd name="connsiteY5" fmla="*/ 0 h 692116"/>
                          <a:gd name="connsiteX6" fmla="*/ 224734 w 676646"/>
                          <a:gd name="connsiteY6" fmla="*/ 70026 h 692116"/>
                          <a:gd name="connsiteX7" fmla="*/ 175065 w 676646"/>
                          <a:gd name="connsiteY7" fmla="*/ 56998 h 692116"/>
                          <a:gd name="connsiteX8" fmla="*/ 73283 w 676646"/>
                          <a:gd name="connsiteY8" fmla="*/ 158780 h 692116"/>
                          <a:gd name="connsiteX9" fmla="*/ 91197 w 676646"/>
                          <a:gd name="connsiteY9" fmla="*/ 215778 h 692116"/>
                          <a:gd name="connsiteX10" fmla="*/ 0 w 676646"/>
                          <a:gd name="connsiteY10" fmla="*/ 333845 h 692116"/>
                          <a:gd name="connsiteX11" fmla="*/ 122138 w 676646"/>
                          <a:gd name="connsiteY11" fmla="*/ 455983 h 692116"/>
                          <a:gd name="connsiteX12" fmla="*/ 151451 w 676646"/>
                          <a:gd name="connsiteY12" fmla="*/ 452726 h 692116"/>
                          <a:gd name="connsiteX13" fmla="*/ 280918 w 676646"/>
                          <a:gd name="connsiteY13" fmla="*/ 582193 h 692116"/>
                          <a:gd name="connsiteX14" fmla="*/ 277661 w 676646"/>
                          <a:gd name="connsiteY14" fmla="*/ 659547 h 692116"/>
                          <a:gd name="connsiteX15" fmla="*/ 272776 w 676646"/>
                          <a:gd name="connsiteY15" fmla="*/ 670946 h 692116"/>
                          <a:gd name="connsiteX16" fmla="*/ 265447 w 676646"/>
                          <a:gd name="connsiteY16" fmla="*/ 678275 h 692116"/>
                          <a:gd name="connsiteX17" fmla="*/ 271147 w 676646"/>
                          <a:gd name="connsiteY17" fmla="*/ 692117 h 692116"/>
                          <a:gd name="connsiteX18" fmla="*/ 360715 w 676646"/>
                          <a:gd name="connsiteY18" fmla="*/ 692117 h 692116"/>
                          <a:gd name="connsiteX19" fmla="*/ 368043 w 676646"/>
                          <a:gd name="connsiteY19" fmla="*/ 679903 h 692116"/>
                          <a:gd name="connsiteX20" fmla="*/ 361529 w 676646"/>
                          <a:gd name="connsiteY20" fmla="*/ 669318 h 692116"/>
                          <a:gd name="connsiteX21" fmla="*/ 356644 w 676646"/>
                          <a:gd name="connsiteY21" fmla="*/ 657918 h 692116"/>
                          <a:gd name="connsiteX22" fmla="*/ 353387 w 676646"/>
                          <a:gd name="connsiteY22" fmla="*/ 559393 h 692116"/>
                          <a:gd name="connsiteX23" fmla="*/ 354201 w 676646"/>
                          <a:gd name="connsiteY23" fmla="*/ 557765 h 692116"/>
                          <a:gd name="connsiteX24" fmla="*/ 441326 w 676646"/>
                          <a:gd name="connsiteY24" fmla="*/ 488553 h 692116"/>
                          <a:gd name="connsiteX25" fmla="*/ 547180 w 676646"/>
                          <a:gd name="connsiteY25" fmla="*/ 401428 h 692116"/>
                          <a:gd name="connsiteX26" fmla="*/ 578935 w 676646"/>
                          <a:gd name="connsiteY26" fmla="*/ 407128 h 692116"/>
                          <a:gd name="connsiteX27" fmla="*/ 676646 w 676646"/>
                          <a:gd name="connsiteY27" fmla="*/ 309417 h 692116"/>
                          <a:gd name="connsiteX28" fmla="*/ 613134 w 676646"/>
                          <a:gd name="connsiteY28" fmla="*/ 218220 h 692116"/>
                          <a:gd name="connsiteX29" fmla="*/ 320002 w 676646"/>
                          <a:gd name="connsiteY29" fmla="*/ 466568 h 692116"/>
                          <a:gd name="connsiteX30" fmla="*/ 302903 w 676646"/>
                          <a:gd name="connsiteY30" fmla="*/ 398171 h 692116"/>
                          <a:gd name="connsiteX31" fmla="*/ 358272 w 676646"/>
                          <a:gd name="connsiteY31" fmla="*/ 379443 h 692116"/>
                          <a:gd name="connsiteX32" fmla="*/ 320002 w 676646"/>
                          <a:gd name="connsiteY32" fmla="*/ 466568 h 692116"/>
                          <a:gd name="connsiteX33" fmla="*/ 197050 w 676646"/>
                          <a:gd name="connsiteY33" fmla="*/ 429927 h 692116"/>
                          <a:gd name="connsiteX34" fmla="*/ 232877 w 676646"/>
                          <a:gd name="connsiteY34" fmla="*/ 385957 h 692116"/>
                          <a:gd name="connsiteX35" fmla="*/ 255676 w 676646"/>
                          <a:gd name="connsiteY35" fmla="*/ 394100 h 692116"/>
                          <a:gd name="connsiteX36" fmla="*/ 280918 w 676646"/>
                          <a:gd name="connsiteY36" fmla="*/ 494253 h 692116"/>
                          <a:gd name="connsiteX37" fmla="*/ 197050 w 676646"/>
                          <a:gd name="connsiteY37" fmla="*/ 429927 h 692116"/>
                          <a:gd name="connsiteX38" fmla="*/ 422598 w 676646"/>
                          <a:gd name="connsiteY38" fmla="*/ 451912 h 692116"/>
                          <a:gd name="connsiteX39" fmla="*/ 355015 w 676646"/>
                          <a:gd name="connsiteY39" fmla="*/ 490182 h 692116"/>
                          <a:gd name="connsiteX40" fmla="*/ 413642 w 676646"/>
                          <a:gd name="connsiteY40" fmla="*/ 369672 h 692116"/>
                          <a:gd name="connsiteX41" fmla="*/ 484482 w 676646"/>
                          <a:gd name="connsiteY41" fmla="*/ 390028 h 692116"/>
                          <a:gd name="connsiteX42" fmla="*/ 507281 w 676646"/>
                          <a:gd name="connsiteY42" fmla="*/ 387585 h 692116"/>
                          <a:gd name="connsiteX43" fmla="*/ 422598 w 676646"/>
                          <a:gd name="connsiteY43" fmla="*/ 451912 h 6921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</a:cxnLst>
                        <a:rect l="l" t="t" r="r" b="b"/>
                        <a:pathLst>
                          <a:path w="676646" h="692116">
                            <a:moveTo>
                              <a:pt x="613134" y="218220"/>
                            </a:moveTo>
                            <a:cubicBezTo>
                              <a:pt x="603363" y="185650"/>
                              <a:pt x="582193" y="157966"/>
                              <a:pt x="552879" y="140866"/>
                            </a:cubicBezTo>
                            <a:cubicBezTo>
                              <a:pt x="552879" y="138423"/>
                              <a:pt x="552879" y="135981"/>
                              <a:pt x="552879" y="133538"/>
                            </a:cubicBezTo>
                            <a:cubicBezTo>
                              <a:pt x="553694" y="78169"/>
                              <a:pt x="508095" y="32570"/>
                              <a:pt x="451912" y="32570"/>
                            </a:cubicBezTo>
                            <a:cubicBezTo>
                              <a:pt x="434812" y="32570"/>
                              <a:pt x="419341" y="36641"/>
                              <a:pt x="405499" y="43970"/>
                            </a:cubicBezTo>
                            <a:cubicBezTo>
                              <a:pt x="386771" y="17099"/>
                              <a:pt x="356644" y="0"/>
                              <a:pt x="321631" y="0"/>
                            </a:cubicBezTo>
                            <a:cubicBezTo>
                              <a:pt x="276847" y="0"/>
                              <a:pt x="238577" y="29313"/>
                              <a:pt x="224734" y="70026"/>
                            </a:cubicBezTo>
                            <a:cubicBezTo>
                              <a:pt x="210078" y="61883"/>
                              <a:pt x="192978" y="56998"/>
                              <a:pt x="175065" y="56998"/>
                            </a:cubicBezTo>
                            <a:cubicBezTo>
                              <a:pt x="118881" y="56998"/>
                              <a:pt x="73283" y="102596"/>
                              <a:pt x="73283" y="158780"/>
                            </a:cubicBezTo>
                            <a:cubicBezTo>
                              <a:pt x="73283" y="179950"/>
                              <a:pt x="79797" y="199493"/>
                              <a:pt x="91197" y="215778"/>
                            </a:cubicBezTo>
                            <a:cubicBezTo>
                              <a:pt x="38270" y="229620"/>
                              <a:pt x="0" y="276847"/>
                              <a:pt x="0" y="333845"/>
                            </a:cubicBezTo>
                            <a:cubicBezTo>
                              <a:pt x="0" y="401428"/>
                              <a:pt x="54555" y="455983"/>
                              <a:pt x="122138" y="455983"/>
                            </a:cubicBezTo>
                            <a:cubicBezTo>
                              <a:pt x="131909" y="455983"/>
                              <a:pt x="141680" y="454354"/>
                              <a:pt x="151451" y="452726"/>
                            </a:cubicBezTo>
                            <a:cubicBezTo>
                              <a:pt x="190536" y="470640"/>
                              <a:pt x="276847" y="522752"/>
                              <a:pt x="280918" y="582193"/>
                            </a:cubicBezTo>
                            <a:lnTo>
                              <a:pt x="277661" y="659547"/>
                            </a:lnTo>
                            <a:cubicBezTo>
                              <a:pt x="277661" y="663618"/>
                              <a:pt x="276033" y="667689"/>
                              <a:pt x="272776" y="670946"/>
                            </a:cubicBezTo>
                            <a:lnTo>
                              <a:pt x="265447" y="678275"/>
                            </a:lnTo>
                            <a:cubicBezTo>
                              <a:pt x="260562" y="683974"/>
                              <a:pt x="263819" y="692117"/>
                              <a:pt x="271147" y="692117"/>
                            </a:cubicBezTo>
                            <a:lnTo>
                              <a:pt x="360715" y="692117"/>
                            </a:lnTo>
                            <a:cubicBezTo>
                              <a:pt x="367229" y="692117"/>
                              <a:pt x="370486" y="685603"/>
                              <a:pt x="368043" y="679903"/>
                            </a:cubicBezTo>
                            <a:cubicBezTo>
                              <a:pt x="368043" y="679903"/>
                              <a:pt x="363972" y="671761"/>
                              <a:pt x="361529" y="669318"/>
                            </a:cubicBezTo>
                            <a:cubicBezTo>
                              <a:pt x="359087" y="666061"/>
                              <a:pt x="356644" y="662804"/>
                              <a:pt x="356644" y="657918"/>
                            </a:cubicBezTo>
                            <a:lnTo>
                              <a:pt x="353387" y="559393"/>
                            </a:lnTo>
                            <a:cubicBezTo>
                              <a:pt x="353387" y="558579"/>
                              <a:pt x="354201" y="557765"/>
                              <a:pt x="354201" y="557765"/>
                            </a:cubicBezTo>
                            <a:cubicBezTo>
                              <a:pt x="360715" y="528452"/>
                              <a:pt x="399799" y="508910"/>
                              <a:pt x="441326" y="488553"/>
                            </a:cubicBezTo>
                            <a:cubicBezTo>
                              <a:pt x="482853" y="468197"/>
                              <a:pt x="531709" y="443769"/>
                              <a:pt x="547180" y="401428"/>
                            </a:cubicBezTo>
                            <a:cubicBezTo>
                              <a:pt x="556951" y="404685"/>
                              <a:pt x="567536" y="407128"/>
                              <a:pt x="578935" y="407128"/>
                            </a:cubicBezTo>
                            <a:cubicBezTo>
                              <a:pt x="632676" y="407128"/>
                              <a:pt x="676646" y="363158"/>
                              <a:pt x="676646" y="309417"/>
                            </a:cubicBezTo>
                            <a:cubicBezTo>
                              <a:pt x="675832" y="267890"/>
                              <a:pt x="649776" y="232063"/>
                              <a:pt x="613134" y="218220"/>
                            </a:cubicBezTo>
                            <a:close/>
                            <a:moveTo>
                              <a:pt x="320002" y="466568"/>
                            </a:moveTo>
                            <a:cubicBezTo>
                              <a:pt x="317560" y="446212"/>
                              <a:pt x="312674" y="421784"/>
                              <a:pt x="302903" y="398171"/>
                            </a:cubicBezTo>
                            <a:cubicBezTo>
                              <a:pt x="323259" y="395728"/>
                              <a:pt x="341987" y="389214"/>
                              <a:pt x="358272" y="379443"/>
                            </a:cubicBezTo>
                            <a:cubicBezTo>
                              <a:pt x="341173" y="408756"/>
                              <a:pt x="328145" y="440512"/>
                              <a:pt x="320002" y="466568"/>
                            </a:cubicBezTo>
                            <a:close/>
                            <a:moveTo>
                              <a:pt x="197050" y="429927"/>
                            </a:moveTo>
                            <a:cubicBezTo>
                              <a:pt x="211706" y="418527"/>
                              <a:pt x="223920" y="403056"/>
                              <a:pt x="232877" y="385957"/>
                            </a:cubicBezTo>
                            <a:cubicBezTo>
                              <a:pt x="240205" y="389214"/>
                              <a:pt x="247534" y="392471"/>
                              <a:pt x="255676" y="394100"/>
                            </a:cubicBezTo>
                            <a:cubicBezTo>
                              <a:pt x="276847" y="429113"/>
                              <a:pt x="280918" y="469011"/>
                              <a:pt x="280918" y="494253"/>
                            </a:cubicBezTo>
                            <a:cubicBezTo>
                              <a:pt x="254862" y="466568"/>
                              <a:pt x="221477" y="444583"/>
                              <a:pt x="197050" y="429927"/>
                            </a:cubicBezTo>
                            <a:close/>
                            <a:moveTo>
                              <a:pt x="422598" y="451912"/>
                            </a:moveTo>
                            <a:cubicBezTo>
                              <a:pt x="398985" y="463311"/>
                              <a:pt x="374557" y="475525"/>
                              <a:pt x="355015" y="490182"/>
                            </a:cubicBezTo>
                            <a:cubicBezTo>
                              <a:pt x="365601" y="456797"/>
                              <a:pt x="384328" y="406313"/>
                              <a:pt x="413642" y="369672"/>
                            </a:cubicBezTo>
                            <a:cubicBezTo>
                              <a:pt x="433998" y="382700"/>
                              <a:pt x="458426" y="390028"/>
                              <a:pt x="484482" y="390028"/>
                            </a:cubicBezTo>
                            <a:cubicBezTo>
                              <a:pt x="492624" y="390028"/>
                              <a:pt x="499953" y="389214"/>
                              <a:pt x="507281" y="387585"/>
                            </a:cubicBezTo>
                            <a:cubicBezTo>
                              <a:pt x="498324" y="412827"/>
                              <a:pt x="466568" y="429927"/>
                              <a:pt x="422598" y="45191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 w="8136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89" name="Graphic 247" descr="Fir tree with solid fill">
                        <a:extLst>
                          <a:ext uri="{FF2B5EF4-FFF2-40B4-BE49-F238E27FC236}">
                            <a16:creationId xmlns:a16="http://schemas.microsoft.com/office/drawing/2014/main" id="{A2A49BE1-9B50-B925-E8E2-805593018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87" y="319088"/>
                        <a:ext cx="130629" cy="285638"/>
                      </a:xfrm>
                      <a:custGeom>
                        <a:avLst/>
                        <a:gdLst>
                          <a:gd name="connsiteX0" fmla="*/ 590550 w 590550"/>
                          <a:gd name="connsiteY0" fmla="*/ 685800 h 838200"/>
                          <a:gd name="connsiteX1" fmla="*/ 419100 w 590550"/>
                          <a:gd name="connsiteY1" fmla="*/ 419100 h 838200"/>
                          <a:gd name="connsiteX2" fmla="*/ 523875 w 590550"/>
                          <a:gd name="connsiteY2" fmla="*/ 447675 h 838200"/>
                          <a:gd name="connsiteX3" fmla="*/ 400050 w 590550"/>
                          <a:gd name="connsiteY3" fmla="*/ 257175 h 838200"/>
                          <a:gd name="connsiteX4" fmla="*/ 476250 w 590550"/>
                          <a:gd name="connsiteY4" fmla="*/ 266700 h 838200"/>
                          <a:gd name="connsiteX5" fmla="*/ 295275 w 590550"/>
                          <a:gd name="connsiteY5" fmla="*/ 0 h 838200"/>
                          <a:gd name="connsiteX6" fmla="*/ 114300 w 590550"/>
                          <a:gd name="connsiteY6" fmla="*/ 266700 h 838200"/>
                          <a:gd name="connsiteX7" fmla="*/ 190500 w 590550"/>
                          <a:gd name="connsiteY7" fmla="*/ 257175 h 838200"/>
                          <a:gd name="connsiteX8" fmla="*/ 66675 w 590550"/>
                          <a:gd name="connsiteY8" fmla="*/ 447675 h 838200"/>
                          <a:gd name="connsiteX9" fmla="*/ 171450 w 590550"/>
                          <a:gd name="connsiteY9" fmla="*/ 419100 h 838200"/>
                          <a:gd name="connsiteX10" fmla="*/ 0 w 590550"/>
                          <a:gd name="connsiteY10" fmla="*/ 685800 h 838200"/>
                          <a:gd name="connsiteX11" fmla="*/ 257175 w 590550"/>
                          <a:gd name="connsiteY11" fmla="*/ 638175 h 838200"/>
                          <a:gd name="connsiteX12" fmla="*/ 257175 w 590550"/>
                          <a:gd name="connsiteY12" fmla="*/ 838200 h 838200"/>
                          <a:gd name="connsiteX13" fmla="*/ 333375 w 590550"/>
                          <a:gd name="connsiteY13" fmla="*/ 838200 h 838200"/>
                          <a:gd name="connsiteX14" fmla="*/ 333375 w 590550"/>
                          <a:gd name="connsiteY14" fmla="*/ 638175 h 838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90550" h="838200">
                            <a:moveTo>
                              <a:pt x="590550" y="685800"/>
                            </a:moveTo>
                            <a:lnTo>
                              <a:pt x="419100" y="419100"/>
                            </a:lnTo>
                            <a:lnTo>
                              <a:pt x="523875" y="447675"/>
                            </a:lnTo>
                            <a:lnTo>
                              <a:pt x="400050" y="257175"/>
                            </a:lnTo>
                            <a:lnTo>
                              <a:pt x="476250" y="266700"/>
                            </a:lnTo>
                            <a:lnTo>
                              <a:pt x="295275" y="0"/>
                            </a:lnTo>
                            <a:lnTo>
                              <a:pt x="114300" y="266700"/>
                            </a:lnTo>
                            <a:lnTo>
                              <a:pt x="190500" y="257175"/>
                            </a:lnTo>
                            <a:lnTo>
                              <a:pt x="66675" y="447675"/>
                            </a:lnTo>
                            <a:lnTo>
                              <a:pt x="171450" y="419100"/>
                            </a:lnTo>
                            <a:lnTo>
                              <a:pt x="0" y="685800"/>
                            </a:lnTo>
                            <a:lnTo>
                              <a:pt x="257175" y="638175"/>
                            </a:lnTo>
                            <a:lnTo>
                              <a:pt x="257175" y="838200"/>
                            </a:lnTo>
                            <a:lnTo>
                              <a:pt x="333375" y="838200"/>
                            </a:lnTo>
                            <a:lnTo>
                              <a:pt x="333375" y="63817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350"/>
                      </a:p>
                    </p:txBody>
                  </p:sp>
                </p:grp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3EF1F73E-D465-4E7B-E57D-BA8E9B0146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604838"/>
                      <a:ext cx="2690812" cy="0"/>
                    </a:xfrm>
                    <a:prstGeom prst="line">
                      <a:avLst/>
                    </a:prstGeom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4E5CBDB7-BD3E-19C3-7621-EF32F0E831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7162" y="104775"/>
                      <a:ext cx="707998" cy="504902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40719C60-23A2-4E7D-465D-91AD250CA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47849" y="47625"/>
                      <a:ext cx="783519" cy="558995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8217F470-4D6F-D318-20CC-EDE4090A973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47725" y="600075"/>
                      <a:ext cx="100583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9" name="Text Box 205">
                    <a:extLst>
                      <a:ext uri="{FF2B5EF4-FFF2-40B4-BE49-F238E27FC236}">
                        <a16:creationId xmlns:a16="http://schemas.microsoft.com/office/drawing/2014/main" id="{3B4C0680-3DE4-C18D-E6C3-3F54F332FEB9}"/>
                      </a:ext>
                    </a:extLst>
                  </p:cNvPr>
                  <p:cNvSpPr txBox="1"/>
                  <p:nvPr/>
                </p:nvSpPr>
                <p:spPr>
                  <a:xfrm>
                    <a:off x="1147785" y="613434"/>
                    <a:ext cx="457835" cy="4578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en-US" sz="75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250’</a:t>
                    </a:r>
                    <a:endParaRPr lang="en-US" sz="825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60000"/>
                      </a:lnSpc>
                    </a:pPr>
                    <a:r>
                      <a:rPr lang="en-US" sz="750" dirty="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Primary</a:t>
                    </a:r>
                    <a:endParaRPr lang="en-US" sz="825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60000"/>
                      </a:lnSpc>
                    </a:pPr>
                    <a:r>
                      <a:rPr lang="en-US" sz="750" dirty="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Surface</a:t>
                    </a:r>
                    <a:endParaRPr lang="en-US" sz="825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Text Box 215">
                    <a:extLst>
                      <a:ext uri="{FF2B5EF4-FFF2-40B4-BE49-F238E27FC236}">
                        <a16:creationId xmlns:a16="http://schemas.microsoft.com/office/drawing/2014/main" id="{CA42DADA-2EAF-396E-FF2D-C08320B3BB1C}"/>
                      </a:ext>
                    </a:extLst>
                  </p:cNvPr>
                  <p:cNvSpPr txBox="1"/>
                  <p:nvPr/>
                </p:nvSpPr>
                <p:spPr>
                  <a:xfrm>
                    <a:off x="1933575" y="603607"/>
                    <a:ext cx="544830" cy="482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en-US" sz="75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350’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60000"/>
                      </a:lnSpc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Transition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60000"/>
                      </a:lnSpc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Zone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 Box 216">
                    <a:extLst>
                      <a:ext uri="{FF2B5EF4-FFF2-40B4-BE49-F238E27FC236}">
                        <a16:creationId xmlns:a16="http://schemas.microsoft.com/office/drawing/2014/main" id="{1E577BEA-3370-0C70-CD38-D40072CA31D3}"/>
                      </a:ext>
                    </a:extLst>
                  </p:cNvPr>
                  <p:cNvSpPr txBox="1"/>
                  <p:nvPr/>
                </p:nvSpPr>
                <p:spPr>
                  <a:xfrm>
                    <a:off x="233362" y="613744"/>
                    <a:ext cx="540385" cy="4591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en-US" sz="75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350’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60000"/>
                      </a:lnSpc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Transition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60000"/>
                      </a:lnSpc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Zone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FDEE1C89-2D44-050E-2AB8-6787383DEC5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47725" y="604838"/>
                    <a:ext cx="0" cy="30294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2028E64-2BB5-7489-6CF4-5D1087A6AA2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47850" y="604838"/>
                    <a:ext cx="0" cy="30294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CB9F8DC1-BBAC-714E-2B17-479A8904D422}"/>
                      </a:ext>
                    </a:extLst>
                  </p:cNvPr>
                  <p:cNvCxnSpPr/>
                  <p:nvPr/>
                </p:nvCxnSpPr>
                <p:spPr>
                  <a:xfrm>
                    <a:off x="847725" y="795338"/>
                    <a:ext cx="1005840" cy="0"/>
                  </a:xfrm>
                  <a:prstGeom prst="line">
                    <a:avLst/>
                  </a:prstGeom>
                  <a:ln>
                    <a:headEnd type="stealth" w="med" len="med"/>
                    <a:tailEnd type="stealth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879975B8-80A5-DF4A-585E-847FCDC78D4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1925" y="152400"/>
                    <a:ext cx="0" cy="757353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563ADAA3-8F47-0869-94A1-0C2BF7A4896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57462" y="123825"/>
                    <a:ext cx="0" cy="78551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1CC70F1A-B79A-429F-F315-C77533D13764}"/>
                      </a:ext>
                    </a:extLst>
                  </p:cNvPr>
                  <p:cNvCxnSpPr/>
                  <p:nvPr/>
                </p:nvCxnSpPr>
                <p:spPr>
                  <a:xfrm>
                    <a:off x="157162" y="795338"/>
                    <a:ext cx="687705" cy="0"/>
                  </a:xfrm>
                  <a:prstGeom prst="line">
                    <a:avLst/>
                  </a:prstGeom>
                  <a:ln>
                    <a:headEnd type="stealth" w="med" len="med"/>
                    <a:tailEnd type="stealth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70B9A6AC-AD11-3DEB-55F0-73CFE2271BBB}"/>
                      </a:ext>
                    </a:extLst>
                  </p:cNvPr>
                  <p:cNvCxnSpPr/>
                  <p:nvPr/>
                </p:nvCxnSpPr>
                <p:spPr>
                  <a:xfrm>
                    <a:off x="1852612" y="795338"/>
                    <a:ext cx="694690" cy="0"/>
                  </a:xfrm>
                  <a:prstGeom prst="line">
                    <a:avLst/>
                  </a:prstGeom>
                  <a:ln>
                    <a:headEnd type="stealth" w="med" len="med"/>
                    <a:tailEnd type="stealth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 Box 204">
                    <a:extLst>
                      <a:ext uri="{FF2B5EF4-FFF2-40B4-BE49-F238E27FC236}">
                        <a16:creationId xmlns:a16="http://schemas.microsoft.com/office/drawing/2014/main" id="{90D94FB5-0CF8-761E-1F79-25BE511208A4}"/>
                      </a:ext>
                    </a:extLst>
                  </p:cNvPr>
                  <p:cNvSpPr txBox="1"/>
                  <p:nvPr/>
                </p:nvSpPr>
                <p:spPr>
                  <a:xfrm rot="19361937">
                    <a:off x="1784472" y="281423"/>
                    <a:ext cx="546109" cy="1939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7:1 Slope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Text Box 218">
                    <a:extLst>
                      <a:ext uri="{FF2B5EF4-FFF2-40B4-BE49-F238E27FC236}">
                        <a16:creationId xmlns:a16="http://schemas.microsoft.com/office/drawing/2014/main" id="{93F06FF5-4A68-CF67-7581-2A4C36630A0C}"/>
                      </a:ext>
                    </a:extLst>
                  </p:cNvPr>
                  <p:cNvSpPr txBox="1"/>
                  <p:nvPr/>
                </p:nvSpPr>
                <p:spPr>
                  <a:xfrm rot="2211535">
                    <a:off x="166383" y="121626"/>
                    <a:ext cx="545865" cy="1939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750"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7:1 Slope</a:t>
                    </a:r>
                    <a:endParaRPr lang="en-US" sz="825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6" name="Speech Bubble: Rectangle with Corners Rounded 65">
                  <a:extLst>
                    <a:ext uri="{FF2B5EF4-FFF2-40B4-BE49-F238E27FC236}">
                      <a16:creationId xmlns:a16="http://schemas.microsoft.com/office/drawing/2014/main" id="{01323C93-234B-FB53-5CEC-1A67EFE6CC8C}"/>
                    </a:ext>
                  </a:extLst>
                </p:cNvPr>
                <p:cNvSpPr/>
                <p:nvPr/>
              </p:nvSpPr>
              <p:spPr>
                <a:xfrm>
                  <a:off x="1213740" y="328678"/>
                  <a:ext cx="986197" cy="395244"/>
                </a:xfrm>
                <a:prstGeom prst="wedgeRoundRectCallout">
                  <a:avLst>
                    <a:gd name="adj1" fmla="val 65059"/>
                    <a:gd name="adj2" fmla="val -3328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Trees above the transition zone.</a:t>
                  </a:r>
                  <a:endParaRPr lang="en-US" sz="825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</a:pPr>
                  <a:r>
                    <a:rPr lang="en-US" sz="600" b="1">
                      <a:solidFill>
                        <a:srgbClr val="FF0000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 or remove tree. </a:t>
                  </a:r>
                  <a:endParaRPr lang="en-US" sz="825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Speech Bubble: Rectangle with Corners Rounded 66">
                  <a:extLst>
                    <a:ext uri="{FF2B5EF4-FFF2-40B4-BE49-F238E27FC236}">
                      <a16:creationId xmlns:a16="http://schemas.microsoft.com/office/drawing/2014/main" id="{B2D3DBB8-971D-4B7A-09C0-347BC11E0015}"/>
                    </a:ext>
                  </a:extLst>
                </p:cNvPr>
                <p:cNvSpPr/>
                <p:nvPr/>
              </p:nvSpPr>
              <p:spPr>
                <a:xfrm>
                  <a:off x="-513291" y="354830"/>
                  <a:ext cx="636025" cy="369091"/>
                </a:xfrm>
                <a:prstGeom prst="wedgeRoundRectCallout">
                  <a:avLst>
                    <a:gd name="adj1" fmla="val 58031"/>
                    <a:gd name="adj2" fmla="val 81337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Trees below the transition zone. </a:t>
                  </a:r>
                  <a:r>
                    <a:rPr lang="en-US" sz="600" b="1">
                      <a:solidFill>
                        <a:srgbClr val="00B050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OK</a:t>
                  </a:r>
                  <a:r>
                    <a:rPr lang="en-US" sz="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825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C6A5483-0647-C735-8067-EC662BC16DAC}"/>
                  </a:ext>
                </a:extLst>
              </p:cNvPr>
              <p:cNvGrpSpPr/>
              <p:nvPr/>
            </p:nvGrpSpPr>
            <p:grpSpPr>
              <a:xfrm>
                <a:off x="1145381" y="492920"/>
                <a:ext cx="73152" cy="246888"/>
                <a:chOff x="0" y="0"/>
                <a:chExt cx="76200" cy="248284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5B9AF200-B7C2-2080-E04D-D0B663A9B61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6200" cy="248284"/>
                  <a:chOff x="0" y="0"/>
                  <a:chExt cx="76200" cy="248284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B7247D67-A1C0-F203-24E6-052B253C1E1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142875"/>
                    <a:ext cx="14288" cy="4508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26126D6C-DB55-F82E-D014-F14C4AB28B5B}"/>
                      </a:ext>
                    </a:extLst>
                  </p:cNvPr>
                  <p:cNvCxnSpPr/>
                  <p:nvPr/>
                </p:nvCxnSpPr>
                <p:spPr>
                  <a:xfrm>
                    <a:off x="57150" y="83344"/>
                    <a:ext cx="19050" cy="2413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C43D954F-F6C8-31A0-34C2-A651C4B3B528}"/>
                      </a:ext>
                    </a:extLst>
                  </p:cNvPr>
                  <p:cNvGrpSpPr/>
                  <p:nvPr/>
                </p:nvGrpSpPr>
                <p:grpSpPr>
                  <a:xfrm>
                    <a:off x="14287" y="0"/>
                    <a:ext cx="48895" cy="248284"/>
                    <a:chOff x="0" y="0"/>
                    <a:chExt cx="49244" cy="248441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F24F2C1-02CB-73DE-7018-68354FB9F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45291" cy="248441"/>
                      <a:chOff x="0" y="0"/>
                      <a:chExt cx="45291" cy="248441"/>
                    </a:xfrm>
                  </p:grpSpPr>
                  <p:cxnSp>
                    <p:nvCxnSpPr>
                      <p:cNvPr id="58" name="Straight Connector 57">
                        <a:extLst>
                          <a:ext uri="{FF2B5EF4-FFF2-40B4-BE49-F238E27FC236}">
                            <a16:creationId xmlns:a16="http://schemas.microsoft.com/office/drawing/2014/main" id="{28A74C54-EFFF-3C7E-6A71-485FB80CBE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3812" y="45244"/>
                        <a:ext cx="0" cy="203197"/>
                      </a:xfrm>
                      <a:prstGeom prst="line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4"/>
                      </a:lnRef>
                      <a:fillRef idx="0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9" name="Group 58">
                        <a:extLst>
                          <a:ext uri="{FF2B5EF4-FFF2-40B4-BE49-F238E27FC236}">
                            <a16:creationId xmlns:a16="http://schemas.microsoft.com/office/drawing/2014/main" id="{888E947A-AA30-434C-EA5C-C57539862C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5291" cy="54864"/>
                        <a:chOff x="0" y="0"/>
                        <a:chExt cx="150019" cy="333375"/>
                      </a:xfrm>
                    </p:grpSpPr>
                    <p:cxnSp>
                      <p:nvCxnSpPr>
                        <p:cNvPr id="60" name="Straight Connector 59">
                          <a:extLst>
                            <a:ext uri="{FF2B5EF4-FFF2-40B4-BE49-F238E27FC236}">
                              <a16:creationId xmlns:a16="http://schemas.microsoft.com/office/drawing/2014/main" id="{1B4DA730-633A-DCA6-8911-933CA6B0723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 flipV="1">
                          <a:off x="76200" y="0"/>
                          <a:ext cx="159" cy="33337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CC6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>
                          <a:extLst>
                            <a:ext uri="{FF2B5EF4-FFF2-40B4-BE49-F238E27FC236}">
                              <a16:creationId xmlns:a16="http://schemas.microsoft.com/office/drawing/2014/main" id="{B362EE08-FE50-34B6-DFE0-6AB7699295A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6200" y="33338"/>
                          <a:ext cx="40481" cy="300037"/>
                        </a:xfrm>
                        <a:prstGeom prst="line">
                          <a:avLst/>
                        </a:prstGeom>
                        <a:ln>
                          <a:solidFill>
                            <a:srgbClr val="FFCC6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>
                          <a:extLst>
                            <a:ext uri="{FF2B5EF4-FFF2-40B4-BE49-F238E27FC236}">
                              <a16:creationId xmlns:a16="http://schemas.microsoft.com/office/drawing/2014/main" id="{0353C00A-6F0B-DF82-41D2-3C13635E0FB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 flipV="1">
                          <a:off x="30956" y="33338"/>
                          <a:ext cx="45244" cy="299244"/>
                        </a:xfrm>
                        <a:prstGeom prst="line">
                          <a:avLst/>
                        </a:prstGeom>
                        <a:ln>
                          <a:solidFill>
                            <a:srgbClr val="FFCC6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Straight Connector 62">
                          <a:extLst>
                            <a:ext uri="{FF2B5EF4-FFF2-40B4-BE49-F238E27FC236}">
                              <a16:creationId xmlns:a16="http://schemas.microsoft.com/office/drawing/2014/main" id="{33F6C6AD-8BFF-B50F-C377-D1B045588AC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6200" y="52388"/>
                          <a:ext cx="73819" cy="279212"/>
                        </a:xfrm>
                        <a:prstGeom prst="line">
                          <a:avLst/>
                        </a:prstGeom>
                        <a:ln>
                          <a:solidFill>
                            <a:srgbClr val="FFCC6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Straight Connector 63">
                          <a:extLst>
                            <a:ext uri="{FF2B5EF4-FFF2-40B4-BE49-F238E27FC236}">
                              <a16:creationId xmlns:a16="http://schemas.microsoft.com/office/drawing/2014/main" id="{0595B38C-2471-89DE-79D8-FB6C6C0C5E7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 flipV="1">
                          <a:off x="0" y="80963"/>
                          <a:ext cx="76200" cy="249322"/>
                        </a:xfrm>
                        <a:prstGeom prst="line">
                          <a:avLst/>
                        </a:prstGeom>
                        <a:ln>
                          <a:solidFill>
                            <a:srgbClr val="FFCC6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B07EFBF7-B3EE-B5E2-05E6-1187F597526F}"/>
                        </a:ext>
                      </a:extLst>
                    </p:cNvPr>
                    <p:cNvSpPr/>
                    <p:nvPr/>
                  </p:nvSpPr>
                  <p:spPr>
                    <a:xfrm rot="1708249" flipH="1">
                      <a:off x="30956" y="126207"/>
                      <a:ext cx="18288" cy="45719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350"/>
                    </a:p>
                  </p:txBody>
                </p:sp>
              </p:grpSp>
            </p:grp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6788ED6-A48B-DF30-3D96-27743D9F446C}"/>
                    </a:ext>
                  </a:extLst>
                </p:cNvPr>
                <p:cNvCxnSpPr/>
                <p:nvPr/>
              </p:nvCxnSpPr>
              <p:spPr>
                <a:xfrm flipV="1">
                  <a:off x="35719" y="85725"/>
                  <a:ext cx="19050" cy="59282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C7B07E0-A736-69FD-771D-A6001A31B8A4}"/>
                    </a:ext>
                  </a:extLst>
                </p:cNvPr>
                <p:cNvCxnSpPr/>
                <p:nvPr/>
              </p:nvCxnSpPr>
              <p:spPr>
                <a:xfrm flipH="1" flipV="1">
                  <a:off x="16669" y="145256"/>
                  <a:ext cx="26194" cy="45493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Speech Bubble: Rectangle with Corners Rounded 48">
                <a:extLst>
                  <a:ext uri="{FF2B5EF4-FFF2-40B4-BE49-F238E27FC236}">
                    <a16:creationId xmlns:a16="http://schemas.microsoft.com/office/drawing/2014/main" id="{3C588A7B-B612-D711-363F-1156CE10ADF1}"/>
                  </a:ext>
                </a:extLst>
              </p:cNvPr>
              <p:cNvSpPr/>
              <p:nvPr/>
            </p:nvSpPr>
            <p:spPr>
              <a:xfrm>
                <a:off x="1171575" y="0"/>
                <a:ext cx="523240" cy="477520"/>
              </a:xfrm>
              <a:prstGeom prst="wedgeRoundRectCallout">
                <a:avLst>
                  <a:gd name="adj1" fmla="val -42732"/>
                  <a:gd name="adj2" fmla="val 63801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600">
                    <a:ea typeface="Calibri" panose="020F0502020204030204" pitchFamily="34" charset="0"/>
                    <a:cs typeface="Times New Roman" panose="02020603050405020304" pitchFamily="18" charset="0"/>
                  </a:rPr>
                  <a:t>Crops taller than transition zone. </a:t>
                </a:r>
                <a:r>
                  <a:rPr lang="en-US" sz="600" b="1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OK </a:t>
                </a:r>
                <a:r>
                  <a:rPr lang="en-US" sz="6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0B0B8E9-E6CB-9768-25BD-430F617B928F}"/>
                </a:ext>
              </a:extLst>
            </p:cNvPr>
            <p:cNvSpPr/>
            <p:nvPr/>
          </p:nvSpPr>
          <p:spPr>
            <a:xfrm>
              <a:off x="6960173" y="2747963"/>
              <a:ext cx="285250" cy="4571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C54BE6C-DD8E-6B05-25CD-38E89F9F77EC}"/>
                </a:ext>
              </a:extLst>
            </p:cNvPr>
            <p:cNvSpPr txBox="1"/>
            <p:nvPr/>
          </p:nvSpPr>
          <p:spPr>
            <a:xfrm>
              <a:off x="6895169" y="2614521"/>
              <a:ext cx="45432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dirty="0"/>
                <a:t>Runway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CADB62-4A52-3C79-F660-5747D52FBA85}"/>
              </a:ext>
            </a:extLst>
          </p:cNvPr>
          <p:cNvGrpSpPr/>
          <p:nvPr/>
        </p:nvGrpSpPr>
        <p:grpSpPr>
          <a:xfrm>
            <a:off x="6440751" y="2708739"/>
            <a:ext cx="1567340" cy="1298734"/>
            <a:chOff x="0" y="0"/>
            <a:chExt cx="2089786" cy="173180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0AB8B58-BCDF-CE69-D97C-F65EFCEECC8E}"/>
                </a:ext>
              </a:extLst>
            </p:cNvPr>
            <p:cNvGrpSpPr/>
            <p:nvPr/>
          </p:nvGrpSpPr>
          <p:grpSpPr>
            <a:xfrm>
              <a:off x="0" y="0"/>
              <a:ext cx="2089786" cy="1731807"/>
              <a:chOff x="71437" y="-268165"/>
              <a:chExt cx="2089150" cy="1728130"/>
            </a:xfrm>
          </p:grpSpPr>
          <p:sp>
            <p:nvSpPr>
              <p:cNvPr id="112" name="Speech Bubble: Rectangle with Corners Rounded 111">
                <a:extLst>
                  <a:ext uri="{FF2B5EF4-FFF2-40B4-BE49-F238E27FC236}">
                    <a16:creationId xmlns:a16="http://schemas.microsoft.com/office/drawing/2014/main" id="{840B63E5-71D3-6C03-A624-501B12CFA089}"/>
                  </a:ext>
                </a:extLst>
              </p:cNvPr>
              <p:cNvSpPr/>
              <p:nvPr/>
            </p:nvSpPr>
            <p:spPr>
              <a:xfrm>
                <a:off x="1150143" y="-268165"/>
                <a:ext cx="992838" cy="422498"/>
              </a:xfrm>
              <a:prstGeom prst="wedgeRoundRectCallout">
                <a:avLst>
                  <a:gd name="adj1" fmla="val 23125"/>
                  <a:gd name="adj2" fmla="val 110835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600">
                    <a:ea typeface="Calibri" panose="020F0502020204030204" pitchFamily="34" charset="0"/>
                    <a:cs typeface="Times New Roman" panose="02020603050405020304" pitchFamily="18" charset="0"/>
                  </a:rPr>
                  <a:t>Trees above the approach slope.</a:t>
                </a:r>
                <a:endParaRPr lang="en-US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Trim or remove tree. </a:t>
                </a:r>
                <a:endParaRPr lang="en-US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Speech Bubble: Rectangle with Corners Rounded 112">
                <a:extLst>
                  <a:ext uri="{FF2B5EF4-FFF2-40B4-BE49-F238E27FC236}">
                    <a16:creationId xmlns:a16="http://schemas.microsoft.com/office/drawing/2014/main" id="{69EB7E5E-3460-25A8-C88B-C5DF2AAF9946}"/>
                  </a:ext>
                </a:extLst>
              </p:cNvPr>
              <p:cNvSpPr/>
              <p:nvPr/>
            </p:nvSpPr>
            <p:spPr>
              <a:xfrm>
                <a:off x="891927" y="1195685"/>
                <a:ext cx="934672" cy="264280"/>
              </a:xfrm>
              <a:prstGeom prst="wedgeRoundRectCallout">
                <a:avLst>
                  <a:gd name="adj1" fmla="val 18705"/>
                  <a:gd name="adj2" fmla="val -77593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600">
                    <a:ea typeface="Calibri" panose="020F0502020204030204" pitchFamily="34" charset="0"/>
                    <a:cs typeface="Times New Roman" panose="02020603050405020304" pitchFamily="18" charset="0"/>
                  </a:rPr>
                  <a:t>Trees below the approach slope. </a:t>
                </a:r>
                <a:r>
                  <a:rPr lang="en-US" sz="600" b="1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OK </a:t>
                </a:r>
                <a:endParaRPr lang="en-US" sz="825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40A822D-9EFA-5C23-4025-0BF2895DE226}"/>
                  </a:ext>
                </a:extLst>
              </p:cNvPr>
              <p:cNvGrpSpPr/>
              <p:nvPr/>
            </p:nvGrpSpPr>
            <p:grpSpPr>
              <a:xfrm>
                <a:off x="71437" y="428625"/>
                <a:ext cx="2089150" cy="692150"/>
                <a:chOff x="71437" y="0"/>
                <a:chExt cx="2089150" cy="692150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57C1ED85-381F-6E67-18CF-23813D8CB526}"/>
                    </a:ext>
                  </a:extLst>
                </p:cNvPr>
                <p:cNvGrpSpPr/>
                <p:nvPr/>
              </p:nvGrpSpPr>
              <p:grpSpPr>
                <a:xfrm>
                  <a:off x="519112" y="0"/>
                  <a:ext cx="1535430" cy="692150"/>
                  <a:chOff x="19050" y="0"/>
                  <a:chExt cx="1535430" cy="692150"/>
                </a:xfrm>
              </p:grpSpPr>
              <p:sp>
                <p:nvSpPr>
                  <p:cNvPr id="126" name="Right Triangle 125">
                    <a:extLst>
                      <a:ext uri="{FF2B5EF4-FFF2-40B4-BE49-F238E27FC236}">
                        <a16:creationId xmlns:a16="http://schemas.microsoft.com/office/drawing/2014/main" id="{4E7ED3A7-0614-644D-CEAD-2CF33FA56229}"/>
                      </a:ext>
                    </a:extLst>
                  </p:cNvPr>
                  <p:cNvSpPr/>
                  <p:nvPr/>
                </p:nvSpPr>
                <p:spPr>
                  <a:xfrm flipH="1">
                    <a:off x="19050" y="104775"/>
                    <a:ext cx="1497965" cy="586105"/>
                  </a:xfrm>
                  <a:prstGeom prst="rtTriangle">
                    <a:avLst/>
                  </a:prstGeom>
                  <a:solidFill>
                    <a:srgbClr val="00B0F0">
                      <a:alpha val="25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27" name="Graphic 18" descr="Deciduous tree with solid fill">
                    <a:extLst>
                      <a:ext uri="{FF2B5EF4-FFF2-40B4-BE49-F238E27FC236}">
                        <a16:creationId xmlns:a16="http://schemas.microsoft.com/office/drawing/2014/main" id="{1ACDDC82-4B57-E6D5-93D6-ADCB6C6A19BB}"/>
                      </a:ext>
                    </a:extLst>
                  </p:cNvPr>
                  <p:cNvSpPr/>
                  <p:nvPr/>
                </p:nvSpPr>
                <p:spPr>
                  <a:xfrm>
                    <a:off x="895350" y="314323"/>
                    <a:ext cx="308610" cy="372745"/>
                  </a:xfrm>
                  <a:custGeom>
                    <a:avLst/>
                    <a:gdLst>
                      <a:gd name="connsiteX0" fmla="*/ 613134 w 676646"/>
                      <a:gd name="connsiteY0" fmla="*/ 218220 h 692116"/>
                      <a:gd name="connsiteX1" fmla="*/ 552879 w 676646"/>
                      <a:gd name="connsiteY1" fmla="*/ 140866 h 692116"/>
                      <a:gd name="connsiteX2" fmla="*/ 552879 w 676646"/>
                      <a:gd name="connsiteY2" fmla="*/ 133538 h 692116"/>
                      <a:gd name="connsiteX3" fmla="*/ 451912 w 676646"/>
                      <a:gd name="connsiteY3" fmla="*/ 32570 h 692116"/>
                      <a:gd name="connsiteX4" fmla="*/ 405499 w 676646"/>
                      <a:gd name="connsiteY4" fmla="*/ 43970 h 692116"/>
                      <a:gd name="connsiteX5" fmla="*/ 321631 w 676646"/>
                      <a:gd name="connsiteY5" fmla="*/ 0 h 692116"/>
                      <a:gd name="connsiteX6" fmla="*/ 224734 w 676646"/>
                      <a:gd name="connsiteY6" fmla="*/ 70026 h 692116"/>
                      <a:gd name="connsiteX7" fmla="*/ 175065 w 676646"/>
                      <a:gd name="connsiteY7" fmla="*/ 56998 h 692116"/>
                      <a:gd name="connsiteX8" fmla="*/ 73283 w 676646"/>
                      <a:gd name="connsiteY8" fmla="*/ 158780 h 692116"/>
                      <a:gd name="connsiteX9" fmla="*/ 91197 w 676646"/>
                      <a:gd name="connsiteY9" fmla="*/ 215778 h 692116"/>
                      <a:gd name="connsiteX10" fmla="*/ 0 w 676646"/>
                      <a:gd name="connsiteY10" fmla="*/ 333845 h 692116"/>
                      <a:gd name="connsiteX11" fmla="*/ 122138 w 676646"/>
                      <a:gd name="connsiteY11" fmla="*/ 455983 h 692116"/>
                      <a:gd name="connsiteX12" fmla="*/ 151451 w 676646"/>
                      <a:gd name="connsiteY12" fmla="*/ 452726 h 692116"/>
                      <a:gd name="connsiteX13" fmla="*/ 280918 w 676646"/>
                      <a:gd name="connsiteY13" fmla="*/ 582193 h 692116"/>
                      <a:gd name="connsiteX14" fmla="*/ 277661 w 676646"/>
                      <a:gd name="connsiteY14" fmla="*/ 659547 h 692116"/>
                      <a:gd name="connsiteX15" fmla="*/ 272776 w 676646"/>
                      <a:gd name="connsiteY15" fmla="*/ 670946 h 692116"/>
                      <a:gd name="connsiteX16" fmla="*/ 265447 w 676646"/>
                      <a:gd name="connsiteY16" fmla="*/ 678275 h 692116"/>
                      <a:gd name="connsiteX17" fmla="*/ 271147 w 676646"/>
                      <a:gd name="connsiteY17" fmla="*/ 692117 h 692116"/>
                      <a:gd name="connsiteX18" fmla="*/ 360715 w 676646"/>
                      <a:gd name="connsiteY18" fmla="*/ 692117 h 692116"/>
                      <a:gd name="connsiteX19" fmla="*/ 368043 w 676646"/>
                      <a:gd name="connsiteY19" fmla="*/ 679903 h 692116"/>
                      <a:gd name="connsiteX20" fmla="*/ 361529 w 676646"/>
                      <a:gd name="connsiteY20" fmla="*/ 669318 h 692116"/>
                      <a:gd name="connsiteX21" fmla="*/ 356644 w 676646"/>
                      <a:gd name="connsiteY21" fmla="*/ 657918 h 692116"/>
                      <a:gd name="connsiteX22" fmla="*/ 353387 w 676646"/>
                      <a:gd name="connsiteY22" fmla="*/ 559393 h 692116"/>
                      <a:gd name="connsiteX23" fmla="*/ 354201 w 676646"/>
                      <a:gd name="connsiteY23" fmla="*/ 557765 h 692116"/>
                      <a:gd name="connsiteX24" fmla="*/ 441326 w 676646"/>
                      <a:gd name="connsiteY24" fmla="*/ 488553 h 692116"/>
                      <a:gd name="connsiteX25" fmla="*/ 547180 w 676646"/>
                      <a:gd name="connsiteY25" fmla="*/ 401428 h 692116"/>
                      <a:gd name="connsiteX26" fmla="*/ 578935 w 676646"/>
                      <a:gd name="connsiteY26" fmla="*/ 407128 h 692116"/>
                      <a:gd name="connsiteX27" fmla="*/ 676646 w 676646"/>
                      <a:gd name="connsiteY27" fmla="*/ 309417 h 692116"/>
                      <a:gd name="connsiteX28" fmla="*/ 613134 w 676646"/>
                      <a:gd name="connsiteY28" fmla="*/ 218220 h 692116"/>
                      <a:gd name="connsiteX29" fmla="*/ 320002 w 676646"/>
                      <a:gd name="connsiteY29" fmla="*/ 466568 h 692116"/>
                      <a:gd name="connsiteX30" fmla="*/ 302903 w 676646"/>
                      <a:gd name="connsiteY30" fmla="*/ 398171 h 692116"/>
                      <a:gd name="connsiteX31" fmla="*/ 358272 w 676646"/>
                      <a:gd name="connsiteY31" fmla="*/ 379443 h 692116"/>
                      <a:gd name="connsiteX32" fmla="*/ 320002 w 676646"/>
                      <a:gd name="connsiteY32" fmla="*/ 466568 h 692116"/>
                      <a:gd name="connsiteX33" fmla="*/ 197050 w 676646"/>
                      <a:gd name="connsiteY33" fmla="*/ 429927 h 692116"/>
                      <a:gd name="connsiteX34" fmla="*/ 232877 w 676646"/>
                      <a:gd name="connsiteY34" fmla="*/ 385957 h 692116"/>
                      <a:gd name="connsiteX35" fmla="*/ 255676 w 676646"/>
                      <a:gd name="connsiteY35" fmla="*/ 394100 h 692116"/>
                      <a:gd name="connsiteX36" fmla="*/ 280918 w 676646"/>
                      <a:gd name="connsiteY36" fmla="*/ 494253 h 692116"/>
                      <a:gd name="connsiteX37" fmla="*/ 197050 w 676646"/>
                      <a:gd name="connsiteY37" fmla="*/ 429927 h 692116"/>
                      <a:gd name="connsiteX38" fmla="*/ 422598 w 676646"/>
                      <a:gd name="connsiteY38" fmla="*/ 451912 h 692116"/>
                      <a:gd name="connsiteX39" fmla="*/ 355015 w 676646"/>
                      <a:gd name="connsiteY39" fmla="*/ 490182 h 692116"/>
                      <a:gd name="connsiteX40" fmla="*/ 413642 w 676646"/>
                      <a:gd name="connsiteY40" fmla="*/ 369672 h 692116"/>
                      <a:gd name="connsiteX41" fmla="*/ 484482 w 676646"/>
                      <a:gd name="connsiteY41" fmla="*/ 390028 h 692116"/>
                      <a:gd name="connsiteX42" fmla="*/ 507281 w 676646"/>
                      <a:gd name="connsiteY42" fmla="*/ 387585 h 692116"/>
                      <a:gd name="connsiteX43" fmla="*/ 422598 w 676646"/>
                      <a:gd name="connsiteY43" fmla="*/ 451912 h 692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676646" h="692116">
                        <a:moveTo>
                          <a:pt x="613134" y="218220"/>
                        </a:moveTo>
                        <a:cubicBezTo>
                          <a:pt x="603363" y="185650"/>
                          <a:pt x="582193" y="157966"/>
                          <a:pt x="552879" y="140866"/>
                        </a:cubicBezTo>
                        <a:cubicBezTo>
                          <a:pt x="552879" y="138423"/>
                          <a:pt x="552879" y="135981"/>
                          <a:pt x="552879" y="133538"/>
                        </a:cubicBezTo>
                        <a:cubicBezTo>
                          <a:pt x="553694" y="78169"/>
                          <a:pt x="508095" y="32570"/>
                          <a:pt x="451912" y="32570"/>
                        </a:cubicBezTo>
                        <a:cubicBezTo>
                          <a:pt x="434812" y="32570"/>
                          <a:pt x="419341" y="36641"/>
                          <a:pt x="405499" y="43970"/>
                        </a:cubicBezTo>
                        <a:cubicBezTo>
                          <a:pt x="386771" y="17099"/>
                          <a:pt x="356644" y="0"/>
                          <a:pt x="321631" y="0"/>
                        </a:cubicBezTo>
                        <a:cubicBezTo>
                          <a:pt x="276847" y="0"/>
                          <a:pt x="238577" y="29313"/>
                          <a:pt x="224734" y="70026"/>
                        </a:cubicBezTo>
                        <a:cubicBezTo>
                          <a:pt x="210078" y="61883"/>
                          <a:pt x="192978" y="56998"/>
                          <a:pt x="175065" y="56998"/>
                        </a:cubicBezTo>
                        <a:cubicBezTo>
                          <a:pt x="118881" y="56998"/>
                          <a:pt x="73283" y="102596"/>
                          <a:pt x="73283" y="158780"/>
                        </a:cubicBezTo>
                        <a:cubicBezTo>
                          <a:pt x="73283" y="179950"/>
                          <a:pt x="79797" y="199493"/>
                          <a:pt x="91197" y="215778"/>
                        </a:cubicBezTo>
                        <a:cubicBezTo>
                          <a:pt x="38270" y="229620"/>
                          <a:pt x="0" y="276847"/>
                          <a:pt x="0" y="333845"/>
                        </a:cubicBezTo>
                        <a:cubicBezTo>
                          <a:pt x="0" y="401428"/>
                          <a:pt x="54555" y="455983"/>
                          <a:pt x="122138" y="455983"/>
                        </a:cubicBezTo>
                        <a:cubicBezTo>
                          <a:pt x="131909" y="455983"/>
                          <a:pt x="141680" y="454354"/>
                          <a:pt x="151451" y="452726"/>
                        </a:cubicBezTo>
                        <a:cubicBezTo>
                          <a:pt x="190536" y="470640"/>
                          <a:pt x="276847" y="522752"/>
                          <a:pt x="280918" y="582193"/>
                        </a:cubicBezTo>
                        <a:lnTo>
                          <a:pt x="277661" y="659547"/>
                        </a:lnTo>
                        <a:cubicBezTo>
                          <a:pt x="277661" y="663618"/>
                          <a:pt x="276033" y="667689"/>
                          <a:pt x="272776" y="670946"/>
                        </a:cubicBezTo>
                        <a:lnTo>
                          <a:pt x="265447" y="678275"/>
                        </a:lnTo>
                        <a:cubicBezTo>
                          <a:pt x="260562" y="683974"/>
                          <a:pt x="263819" y="692117"/>
                          <a:pt x="271147" y="692117"/>
                        </a:cubicBezTo>
                        <a:lnTo>
                          <a:pt x="360715" y="692117"/>
                        </a:lnTo>
                        <a:cubicBezTo>
                          <a:pt x="367229" y="692117"/>
                          <a:pt x="370486" y="685603"/>
                          <a:pt x="368043" y="679903"/>
                        </a:cubicBezTo>
                        <a:cubicBezTo>
                          <a:pt x="368043" y="679903"/>
                          <a:pt x="363972" y="671761"/>
                          <a:pt x="361529" y="669318"/>
                        </a:cubicBezTo>
                        <a:cubicBezTo>
                          <a:pt x="359087" y="666061"/>
                          <a:pt x="356644" y="662804"/>
                          <a:pt x="356644" y="657918"/>
                        </a:cubicBezTo>
                        <a:lnTo>
                          <a:pt x="353387" y="559393"/>
                        </a:lnTo>
                        <a:cubicBezTo>
                          <a:pt x="353387" y="558579"/>
                          <a:pt x="354201" y="557765"/>
                          <a:pt x="354201" y="557765"/>
                        </a:cubicBezTo>
                        <a:cubicBezTo>
                          <a:pt x="360715" y="528452"/>
                          <a:pt x="399799" y="508910"/>
                          <a:pt x="441326" y="488553"/>
                        </a:cubicBezTo>
                        <a:cubicBezTo>
                          <a:pt x="482853" y="468197"/>
                          <a:pt x="531709" y="443769"/>
                          <a:pt x="547180" y="401428"/>
                        </a:cubicBezTo>
                        <a:cubicBezTo>
                          <a:pt x="556951" y="404685"/>
                          <a:pt x="567536" y="407128"/>
                          <a:pt x="578935" y="407128"/>
                        </a:cubicBezTo>
                        <a:cubicBezTo>
                          <a:pt x="632676" y="407128"/>
                          <a:pt x="676646" y="363158"/>
                          <a:pt x="676646" y="309417"/>
                        </a:cubicBezTo>
                        <a:cubicBezTo>
                          <a:pt x="675832" y="267890"/>
                          <a:pt x="649776" y="232063"/>
                          <a:pt x="613134" y="218220"/>
                        </a:cubicBezTo>
                        <a:close/>
                        <a:moveTo>
                          <a:pt x="320002" y="466568"/>
                        </a:moveTo>
                        <a:cubicBezTo>
                          <a:pt x="317560" y="446212"/>
                          <a:pt x="312674" y="421784"/>
                          <a:pt x="302903" y="398171"/>
                        </a:cubicBezTo>
                        <a:cubicBezTo>
                          <a:pt x="323259" y="395728"/>
                          <a:pt x="341987" y="389214"/>
                          <a:pt x="358272" y="379443"/>
                        </a:cubicBezTo>
                        <a:cubicBezTo>
                          <a:pt x="341173" y="408756"/>
                          <a:pt x="328145" y="440512"/>
                          <a:pt x="320002" y="466568"/>
                        </a:cubicBezTo>
                        <a:close/>
                        <a:moveTo>
                          <a:pt x="197050" y="429927"/>
                        </a:moveTo>
                        <a:cubicBezTo>
                          <a:pt x="211706" y="418527"/>
                          <a:pt x="223920" y="403056"/>
                          <a:pt x="232877" y="385957"/>
                        </a:cubicBezTo>
                        <a:cubicBezTo>
                          <a:pt x="240205" y="389214"/>
                          <a:pt x="247534" y="392471"/>
                          <a:pt x="255676" y="394100"/>
                        </a:cubicBezTo>
                        <a:cubicBezTo>
                          <a:pt x="276847" y="429113"/>
                          <a:pt x="280918" y="469011"/>
                          <a:pt x="280918" y="494253"/>
                        </a:cubicBezTo>
                        <a:cubicBezTo>
                          <a:pt x="254862" y="466568"/>
                          <a:pt x="221477" y="444583"/>
                          <a:pt x="197050" y="429927"/>
                        </a:cubicBezTo>
                        <a:close/>
                        <a:moveTo>
                          <a:pt x="422598" y="451912"/>
                        </a:moveTo>
                        <a:cubicBezTo>
                          <a:pt x="398985" y="463311"/>
                          <a:pt x="374557" y="475525"/>
                          <a:pt x="355015" y="490182"/>
                        </a:cubicBezTo>
                        <a:cubicBezTo>
                          <a:pt x="365601" y="456797"/>
                          <a:pt x="384328" y="406313"/>
                          <a:pt x="413642" y="369672"/>
                        </a:cubicBezTo>
                        <a:cubicBezTo>
                          <a:pt x="433998" y="382700"/>
                          <a:pt x="458426" y="390028"/>
                          <a:pt x="484482" y="390028"/>
                        </a:cubicBezTo>
                        <a:cubicBezTo>
                          <a:pt x="492624" y="390028"/>
                          <a:pt x="499953" y="389214"/>
                          <a:pt x="507281" y="387585"/>
                        </a:cubicBezTo>
                        <a:cubicBezTo>
                          <a:pt x="498324" y="412827"/>
                          <a:pt x="466568" y="429927"/>
                          <a:pt x="422598" y="45191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8136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28" name="Graphic 247" descr="Fir tree with solid fill">
                    <a:extLst>
                      <a:ext uri="{FF2B5EF4-FFF2-40B4-BE49-F238E27FC236}">
                        <a16:creationId xmlns:a16="http://schemas.microsoft.com/office/drawing/2014/main" id="{A39042C0-BD66-AE78-4C65-47DCF3DF7276}"/>
                      </a:ext>
                    </a:extLst>
                  </p:cNvPr>
                  <p:cNvSpPr/>
                  <p:nvPr/>
                </p:nvSpPr>
                <p:spPr>
                  <a:xfrm>
                    <a:off x="1209675" y="0"/>
                    <a:ext cx="344805" cy="692150"/>
                  </a:xfrm>
                  <a:custGeom>
                    <a:avLst/>
                    <a:gdLst>
                      <a:gd name="connsiteX0" fmla="*/ 590550 w 590550"/>
                      <a:gd name="connsiteY0" fmla="*/ 685800 h 838200"/>
                      <a:gd name="connsiteX1" fmla="*/ 419100 w 590550"/>
                      <a:gd name="connsiteY1" fmla="*/ 419100 h 838200"/>
                      <a:gd name="connsiteX2" fmla="*/ 523875 w 590550"/>
                      <a:gd name="connsiteY2" fmla="*/ 447675 h 838200"/>
                      <a:gd name="connsiteX3" fmla="*/ 400050 w 590550"/>
                      <a:gd name="connsiteY3" fmla="*/ 257175 h 838200"/>
                      <a:gd name="connsiteX4" fmla="*/ 476250 w 590550"/>
                      <a:gd name="connsiteY4" fmla="*/ 266700 h 838200"/>
                      <a:gd name="connsiteX5" fmla="*/ 295275 w 590550"/>
                      <a:gd name="connsiteY5" fmla="*/ 0 h 838200"/>
                      <a:gd name="connsiteX6" fmla="*/ 114300 w 590550"/>
                      <a:gd name="connsiteY6" fmla="*/ 266700 h 838200"/>
                      <a:gd name="connsiteX7" fmla="*/ 190500 w 590550"/>
                      <a:gd name="connsiteY7" fmla="*/ 257175 h 838200"/>
                      <a:gd name="connsiteX8" fmla="*/ 66675 w 590550"/>
                      <a:gd name="connsiteY8" fmla="*/ 447675 h 838200"/>
                      <a:gd name="connsiteX9" fmla="*/ 171450 w 590550"/>
                      <a:gd name="connsiteY9" fmla="*/ 419100 h 838200"/>
                      <a:gd name="connsiteX10" fmla="*/ 0 w 590550"/>
                      <a:gd name="connsiteY10" fmla="*/ 685800 h 838200"/>
                      <a:gd name="connsiteX11" fmla="*/ 257175 w 590550"/>
                      <a:gd name="connsiteY11" fmla="*/ 638175 h 838200"/>
                      <a:gd name="connsiteX12" fmla="*/ 257175 w 590550"/>
                      <a:gd name="connsiteY12" fmla="*/ 838200 h 838200"/>
                      <a:gd name="connsiteX13" fmla="*/ 333375 w 590550"/>
                      <a:gd name="connsiteY13" fmla="*/ 838200 h 838200"/>
                      <a:gd name="connsiteX14" fmla="*/ 333375 w 590550"/>
                      <a:gd name="connsiteY14" fmla="*/ 638175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0550" h="838200">
                        <a:moveTo>
                          <a:pt x="590550" y="685800"/>
                        </a:moveTo>
                        <a:lnTo>
                          <a:pt x="419100" y="419100"/>
                        </a:lnTo>
                        <a:lnTo>
                          <a:pt x="523875" y="447675"/>
                        </a:lnTo>
                        <a:lnTo>
                          <a:pt x="400050" y="257175"/>
                        </a:lnTo>
                        <a:lnTo>
                          <a:pt x="476250" y="266700"/>
                        </a:lnTo>
                        <a:lnTo>
                          <a:pt x="295275" y="0"/>
                        </a:lnTo>
                        <a:lnTo>
                          <a:pt x="114300" y="266700"/>
                        </a:lnTo>
                        <a:lnTo>
                          <a:pt x="190500" y="257175"/>
                        </a:lnTo>
                        <a:lnTo>
                          <a:pt x="66675" y="447675"/>
                        </a:lnTo>
                        <a:lnTo>
                          <a:pt x="171450" y="419100"/>
                        </a:lnTo>
                        <a:lnTo>
                          <a:pt x="0" y="685800"/>
                        </a:lnTo>
                        <a:lnTo>
                          <a:pt x="257175" y="638175"/>
                        </a:lnTo>
                        <a:lnTo>
                          <a:pt x="257175" y="838200"/>
                        </a:lnTo>
                        <a:lnTo>
                          <a:pt x="333375" y="838200"/>
                        </a:lnTo>
                        <a:lnTo>
                          <a:pt x="333375" y="638175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F181CF7F-B7C3-A1C0-1B46-3101CB880D5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19052" y="85724"/>
                    <a:ext cx="1530350" cy="598805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224344F-9F63-0457-4D00-A88BF19B0F72}"/>
                    </a:ext>
                  </a:extLst>
                </p:cNvPr>
                <p:cNvCxnSpPr/>
                <p:nvPr/>
              </p:nvCxnSpPr>
              <p:spPr>
                <a:xfrm>
                  <a:off x="71437" y="685800"/>
                  <a:ext cx="2089150" cy="0"/>
                </a:xfrm>
                <a:prstGeom prst="line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40AC5547-CA61-F822-B4F5-C776509BFF18}"/>
                    </a:ext>
                  </a:extLst>
                </p:cNvPr>
                <p:cNvCxnSpPr/>
                <p:nvPr/>
              </p:nvCxnSpPr>
              <p:spPr>
                <a:xfrm>
                  <a:off x="109143" y="685800"/>
                  <a:ext cx="40711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22AF16F-2068-7C63-1BDD-C10E5E148364}"/>
                  </a:ext>
                </a:extLst>
              </p:cNvPr>
              <p:cNvGrpSpPr/>
              <p:nvPr/>
            </p:nvGrpSpPr>
            <p:grpSpPr>
              <a:xfrm>
                <a:off x="109537" y="104775"/>
                <a:ext cx="1827054" cy="1262857"/>
                <a:chOff x="0" y="0"/>
                <a:chExt cx="1827054" cy="1262857"/>
              </a:xfrm>
            </p:grpSpPr>
            <p:sp>
              <p:nvSpPr>
                <p:cNvPr id="116" name="Text Box 337">
                  <a:extLst>
                    <a:ext uri="{FF2B5EF4-FFF2-40B4-BE49-F238E27FC236}">
                      <a16:creationId xmlns:a16="http://schemas.microsoft.com/office/drawing/2014/main" id="{83BF8E3F-68CC-7CC1-346C-3691B7D8F2CF}"/>
                    </a:ext>
                  </a:extLst>
                </p:cNvPr>
                <p:cNvSpPr txBox="1"/>
                <p:nvPr/>
              </p:nvSpPr>
              <p:spPr>
                <a:xfrm>
                  <a:off x="108740" y="1040643"/>
                  <a:ext cx="287020" cy="116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200’</a:t>
                  </a:r>
                  <a:endParaRPr lang="en-US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FA6A56AC-B4DE-7E76-C427-E05783262846}"/>
                    </a:ext>
                  </a:extLst>
                </p:cNvPr>
                <p:cNvCxnSpPr/>
                <p:nvPr/>
              </p:nvCxnSpPr>
              <p:spPr>
                <a:xfrm flipH="1">
                  <a:off x="75406" y="1150144"/>
                  <a:ext cx="347345" cy="0"/>
                </a:xfrm>
                <a:prstGeom prst="line">
                  <a:avLst/>
                </a:prstGeom>
                <a:ln w="0">
                  <a:headEnd type="stealth" w="sm" len="sm"/>
                  <a:tailEnd type="stealth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 Box 301">
                  <a:extLst>
                    <a:ext uri="{FF2B5EF4-FFF2-40B4-BE49-F238E27FC236}">
                      <a16:creationId xmlns:a16="http://schemas.microsoft.com/office/drawing/2014/main" id="{0AF0E6F6-5C14-203E-1D67-3C8406E4EA8F}"/>
                    </a:ext>
                  </a:extLst>
                </p:cNvPr>
                <p:cNvSpPr txBox="1"/>
                <p:nvPr/>
              </p:nvSpPr>
              <p:spPr>
                <a:xfrm rot="20269642">
                  <a:off x="480219" y="478632"/>
                  <a:ext cx="1346835" cy="2438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US" sz="750">
                      <a:effectLst>
                        <a:outerShdw blurRad="50800" dist="3810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Approach 20:1 Slope</a:t>
                  </a:r>
                  <a:endParaRPr lang="en-US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E1F9B65-4D01-B342-C74A-DA85570821CE}"/>
                    </a:ext>
                  </a:extLst>
                </p:cNvPr>
                <p:cNvSpPr/>
                <p:nvPr/>
              </p:nvSpPr>
              <p:spPr>
                <a:xfrm rot="16200000">
                  <a:off x="27464" y="383064"/>
                  <a:ext cx="756285" cy="2032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Turf Runway End</a:t>
                  </a:r>
                  <a:endParaRPr lang="en-US" sz="825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4D10F4-7CA3-DD51-BC11-513489D483FF}"/>
                    </a:ext>
                  </a:extLst>
                </p:cNvPr>
                <p:cNvSpPr/>
                <p:nvPr/>
              </p:nvSpPr>
              <p:spPr>
                <a:xfrm rot="16200000">
                  <a:off x="-339725" y="339725"/>
                  <a:ext cx="855980" cy="17653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Paved Runway End</a:t>
                  </a:r>
                  <a:endParaRPr lang="en-US" sz="825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1B0A190-F2D0-51C3-2072-4CD88637502A}"/>
                    </a:ext>
                  </a:extLst>
                </p:cNvPr>
                <p:cNvCxnSpPr/>
                <p:nvPr/>
              </p:nvCxnSpPr>
              <p:spPr>
                <a:xfrm flipH="1">
                  <a:off x="404019" y="897732"/>
                  <a:ext cx="0" cy="36512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E55009DE-6E9A-6151-9DDE-F213AA1BF5C5}"/>
                    </a:ext>
                  </a:extLst>
                </p:cNvPr>
                <p:cNvCxnSpPr/>
                <p:nvPr/>
              </p:nvCxnSpPr>
              <p:spPr>
                <a:xfrm flipH="1">
                  <a:off x="89694" y="883444"/>
                  <a:ext cx="0" cy="36512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A39D588-21BA-9D0F-6C13-B8C43B57AFB3}"/>
                </a:ext>
              </a:extLst>
            </p:cNvPr>
            <p:cNvGrpSpPr/>
            <p:nvPr/>
          </p:nvGrpSpPr>
          <p:grpSpPr>
            <a:xfrm>
              <a:off x="604837" y="1135857"/>
              <a:ext cx="73152" cy="246888"/>
              <a:chOff x="0" y="0"/>
              <a:chExt cx="76200" cy="2482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C049130F-65E2-3495-4482-BFEF7C2795E5}"/>
                  </a:ext>
                </a:extLst>
              </p:cNvPr>
              <p:cNvGrpSpPr/>
              <p:nvPr/>
            </p:nvGrpSpPr>
            <p:grpSpPr>
              <a:xfrm>
                <a:off x="0" y="0"/>
                <a:ext cx="76200" cy="248284"/>
                <a:chOff x="0" y="0"/>
                <a:chExt cx="76200" cy="248284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D468B28-638E-BB4A-86A6-10ED11497513}"/>
                    </a:ext>
                  </a:extLst>
                </p:cNvPr>
                <p:cNvCxnSpPr/>
                <p:nvPr/>
              </p:nvCxnSpPr>
              <p:spPr>
                <a:xfrm flipH="1">
                  <a:off x="0" y="142875"/>
                  <a:ext cx="14288" cy="45085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A580A726-9217-D1A3-D315-9C2CC22E730C}"/>
                    </a:ext>
                  </a:extLst>
                </p:cNvPr>
                <p:cNvCxnSpPr/>
                <p:nvPr/>
              </p:nvCxnSpPr>
              <p:spPr>
                <a:xfrm>
                  <a:off x="57150" y="83344"/>
                  <a:ext cx="19050" cy="2413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B3C17997-3799-9DA4-4EB2-121E7408B617}"/>
                    </a:ext>
                  </a:extLst>
                </p:cNvPr>
                <p:cNvGrpSpPr/>
                <p:nvPr/>
              </p:nvGrpSpPr>
              <p:grpSpPr>
                <a:xfrm>
                  <a:off x="14287" y="0"/>
                  <a:ext cx="48895" cy="248284"/>
                  <a:chOff x="0" y="0"/>
                  <a:chExt cx="49244" cy="248441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92BEC5AD-E963-2500-8849-14AED3A79EF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5291" cy="248441"/>
                    <a:chOff x="0" y="0"/>
                    <a:chExt cx="45291" cy="248441"/>
                  </a:xfrm>
                </p:grpSpPr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DC5C56B1-AF0B-9D37-1BF8-1056BC45779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3812" y="45244"/>
                      <a:ext cx="0" cy="203197"/>
                    </a:xfrm>
                    <a:prstGeom prst="line">
                      <a:avLst/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B6C99C67-228E-2A51-71B1-660B544390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45291" cy="54864"/>
                      <a:chOff x="0" y="0"/>
                      <a:chExt cx="150019" cy="333375"/>
                    </a:xfrm>
                  </p:grpSpPr>
                  <p:cxnSp>
                    <p:nvCxnSpPr>
                      <p:cNvPr id="107" name="Straight Connector 106">
                        <a:extLst>
                          <a:ext uri="{FF2B5EF4-FFF2-40B4-BE49-F238E27FC236}">
                            <a16:creationId xmlns:a16="http://schemas.microsoft.com/office/drawing/2014/main" id="{E0AA8D5C-8489-98FF-D68E-98564A84D77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76200" y="0"/>
                        <a:ext cx="159" cy="333375"/>
                      </a:xfrm>
                      <a:prstGeom prst="line">
                        <a:avLst/>
                      </a:prstGeom>
                      <a:ln>
                        <a:solidFill>
                          <a:srgbClr val="FFCC6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:a16="http://schemas.microsoft.com/office/drawing/2014/main" id="{12418BA4-AB46-096D-9FD0-DC5DFE83C8D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6200" y="33338"/>
                        <a:ext cx="40481" cy="300037"/>
                      </a:xfrm>
                      <a:prstGeom prst="line">
                        <a:avLst/>
                      </a:prstGeom>
                      <a:ln>
                        <a:solidFill>
                          <a:srgbClr val="FFCC6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>
                        <a:extLst>
                          <a:ext uri="{FF2B5EF4-FFF2-40B4-BE49-F238E27FC236}">
                            <a16:creationId xmlns:a16="http://schemas.microsoft.com/office/drawing/2014/main" id="{D231424A-A7FA-D18D-C18C-877438DA04D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30956" y="33338"/>
                        <a:ext cx="45244" cy="299244"/>
                      </a:xfrm>
                      <a:prstGeom prst="line">
                        <a:avLst/>
                      </a:prstGeom>
                      <a:ln>
                        <a:solidFill>
                          <a:srgbClr val="FFCC6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:a16="http://schemas.microsoft.com/office/drawing/2014/main" id="{EF339854-EDAC-BF55-BEA8-4C93213BEA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6200" y="52388"/>
                        <a:ext cx="73819" cy="279212"/>
                      </a:xfrm>
                      <a:prstGeom prst="line">
                        <a:avLst/>
                      </a:prstGeom>
                      <a:ln>
                        <a:solidFill>
                          <a:srgbClr val="FFCC6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Straight Connector 110">
                        <a:extLst>
                          <a:ext uri="{FF2B5EF4-FFF2-40B4-BE49-F238E27FC236}">
                            <a16:creationId xmlns:a16="http://schemas.microsoft.com/office/drawing/2014/main" id="{2CE95A2C-3F8E-6912-4A1B-C1B317EE112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0" y="80963"/>
                        <a:ext cx="76200" cy="249322"/>
                      </a:xfrm>
                      <a:prstGeom prst="line">
                        <a:avLst/>
                      </a:prstGeom>
                      <a:ln>
                        <a:solidFill>
                          <a:srgbClr val="FFCC6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161B5FE0-091D-D584-CAEA-2B534C363E45}"/>
                      </a:ext>
                    </a:extLst>
                  </p:cNvPr>
                  <p:cNvSpPr/>
                  <p:nvPr/>
                </p:nvSpPr>
                <p:spPr>
                  <a:xfrm rot="1708249" flipH="1">
                    <a:off x="30956" y="126207"/>
                    <a:ext cx="18288" cy="45719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DEDADA2-D6E2-4E19-0AF0-1F8A2DB0E5D7}"/>
                  </a:ext>
                </a:extLst>
              </p:cNvPr>
              <p:cNvCxnSpPr/>
              <p:nvPr/>
            </p:nvCxnSpPr>
            <p:spPr>
              <a:xfrm flipV="1">
                <a:off x="35719" y="85725"/>
                <a:ext cx="19050" cy="59282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C6FCB3E-7E2E-3BEE-265C-88DEAA578A17}"/>
                  </a:ext>
                </a:extLst>
              </p:cNvPr>
              <p:cNvCxnSpPr/>
              <p:nvPr/>
            </p:nvCxnSpPr>
            <p:spPr>
              <a:xfrm flipH="1" flipV="1">
                <a:off x="16669" y="145256"/>
                <a:ext cx="26194" cy="45493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6" name="Speech Bubble: Rectangle with Corners Rounded 95">
              <a:extLst>
                <a:ext uri="{FF2B5EF4-FFF2-40B4-BE49-F238E27FC236}">
                  <a16:creationId xmlns:a16="http://schemas.microsoft.com/office/drawing/2014/main" id="{408E46F5-9874-AB94-9093-BEB5E03E5887}"/>
                </a:ext>
              </a:extLst>
            </p:cNvPr>
            <p:cNvSpPr/>
            <p:nvPr/>
          </p:nvSpPr>
          <p:spPr>
            <a:xfrm>
              <a:off x="521494" y="478631"/>
              <a:ext cx="797560" cy="422910"/>
            </a:xfrm>
            <a:prstGeom prst="wedgeRoundRectCallout">
              <a:avLst>
                <a:gd name="adj1" fmla="val -33304"/>
                <a:gd name="adj2" fmla="val 99627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" b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Crops cannot be above the approach slope.</a:t>
              </a:r>
              <a:endParaRPr lang="en-US" sz="825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F2BB691-4499-5C48-ED84-81F2C195A31F}"/>
              </a:ext>
            </a:extLst>
          </p:cNvPr>
          <p:cNvSpPr/>
          <p:nvPr/>
        </p:nvSpPr>
        <p:spPr>
          <a:xfrm>
            <a:off x="1897875" y="5262253"/>
            <a:ext cx="713637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OBJECTS IN LICENSING SURFACES</a:t>
            </a:r>
          </a:p>
        </p:txBody>
      </p:sp>
    </p:spTree>
    <p:extLst>
      <p:ext uri="{BB962C8B-B14F-4D97-AF65-F5344CB8AC3E}">
        <p14:creationId xmlns:p14="http://schemas.microsoft.com/office/powerpoint/2010/main" val="3218198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But what if I can’t fix it in time??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29569"/>
            <a:ext cx="2895600" cy="4467225"/>
          </a:xfrm>
        </p:spPr>
      </p:pic>
    </p:spTree>
    <p:extLst>
      <p:ext uri="{BB962C8B-B14F-4D97-AF65-F5344CB8AC3E}">
        <p14:creationId xmlns:p14="http://schemas.microsoft.com/office/powerpoint/2010/main" val="10577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E8BD-993D-A7AF-BBFA-BEA814F0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Exceptions to 3-Year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08E9-5C4C-1724-1A2F-5A93B19D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r>
              <a:rPr lang="en-US" dirty="0"/>
              <a:t>License Issue: may return following year to confirm mitigation</a:t>
            </a:r>
          </a:p>
          <a:p>
            <a:endParaRPr lang="en-US" dirty="0"/>
          </a:p>
          <a:p>
            <a:r>
              <a:rPr lang="en-US" dirty="0"/>
              <a:t>FAA Request: Pavement or Part 77 Approach</a:t>
            </a:r>
          </a:p>
          <a:p>
            <a:endParaRPr lang="en-US" dirty="0"/>
          </a:p>
          <a:p>
            <a:r>
              <a:rPr lang="en-US" dirty="0"/>
              <a:t>Aeronautics: (to synchronize 3-year rotation)</a:t>
            </a:r>
          </a:p>
        </p:txBody>
      </p:sp>
    </p:spTree>
    <p:extLst>
      <p:ext uri="{BB962C8B-B14F-4D97-AF65-F5344CB8AC3E}">
        <p14:creationId xmlns:p14="http://schemas.microsoft.com/office/powerpoint/2010/main" val="3727416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144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Waivers will no longer be granted ‘automatically.’ If you cannot correct a violation within the allotted time (by end-of-year), you MUST REQUEST A WAIVER using this Request Form.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066800"/>
            <a:ext cx="175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form will be available to download from our website (including an instruction sheet), or you can request a paper or electronic copy from Aeronautics.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7AD95E6-F85E-6D5E-CCD6-242941140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73" y="381000"/>
            <a:ext cx="4860427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For protecting your airspace and keeping your airports safe!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/>
              <a:t>QUESTIONS??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Dave Lehnert   402-471-7928   </a:t>
            </a:r>
            <a:r>
              <a:rPr lang="en-US" sz="1400" dirty="0">
                <a:hlinkClick r:id="rId2"/>
              </a:rPr>
              <a:t>dave.lehnert@nebraska.gov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Ahmed El-Ashwah   402-471-5738   </a:t>
            </a:r>
            <a:r>
              <a:rPr lang="en-US" sz="1400" dirty="0">
                <a:hlinkClick r:id="rId3"/>
              </a:rPr>
              <a:t>Ahmed.ElAshwah@nebraska.gov</a:t>
            </a:r>
            <a:r>
              <a:rPr lang="en-US" sz="1400" dirty="0"/>
              <a:t> </a:t>
            </a:r>
          </a:p>
          <a:p>
            <a:pPr marL="0" indent="0" algn="ctr">
              <a:buNone/>
            </a:pPr>
            <a:r>
              <a:rPr lang="en-US" sz="1400" dirty="0"/>
              <a:t>  Jeremy Borrell  402-471-7922    </a:t>
            </a:r>
            <a:r>
              <a:rPr lang="en-US" sz="1400" dirty="0">
                <a:hlinkClick r:id="rId4"/>
              </a:rPr>
              <a:t>jeremy.borrell@nebraska.gov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AND</a:t>
            </a:r>
          </a:p>
          <a:p>
            <a:pPr marL="0" indent="0" algn="ctr">
              <a:buNone/>
            </a:pPr>
            <a:r>
              <a:rPr lang="en-US" sz="1400" dirty="0"/>
              <a:t>This PowerPoint is linked on our website!</a:t>
            </a:r>
          </a:p>
          <a:p>
            <a:pPr marL="0" indent="0" algn="ctr">
              <a:buNone/>
            </a:pPr>
            <a:r>
              <a:rPr lang="en-US" sz="1400" dirty="0"/>
              <a:t> </a:t>
            </a:r>
          </a:p>
          <a:p>
            <a:pPr marL="0" indent="0" algn="ctr">
              <a:buNone/>
            </a:pPr>
            <a:r>
              <a:rPr lang="en-US" sz="1400" dirty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764D5-81C3-ED53-5174-A6EB791DD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94669"/>
            <a:ext cx="7467600" cy="18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5C1E-FDC7-91F0-97F1-7583B562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</a:t>
            </a:r>
          </a:p>
        </p:txBody>
      </p:sp>
      <p:pic>
        <p:nvPicPr>
          <p:cNvPr id="5" name="Content Placeholder 4" descr="A picture containing sky, road, outdoor, scene&#10;&#10;Description automatically generated">
            <a:extLst>
              <a:ext uri="{FF2B5EF4-FFF2-40B4-BE49-F238E27FC236}">
                <a16:creationId xmlns:a16="http://schemas.microsoft.com/office/drawing/2014/main" id="{91C96BA6-7E6F-8AD1-EC6E-F11EF9087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" y="2286000"/>
            <a:ext cx="4064000" cy="3048000"/>
          </a:xfrm>
        </p:spPr>
      </p:pic>
      <p:pic>
        <p:nvPicPr>
          <p:cNvPr id="7" name="Picture 6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4F490561-DAB0-40A2-F1C6-E7CD37247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5"/>
          <a:stretch/>
        </p:blipFill>
        <p:spPr>
          <a:xfrm>
            <a:off x="4419600" y="2171700"/>
            <a:ext cx="4114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411A-4F49-D66F-1B6C-E036BFDF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50339"/>
            <a:ext cx="4495800" cy="1162681"/>
          </a:xfrm>
        </p:spPr>
        <p:txBody>
          <a:bodyPr>
            <a:normAutofit/>
          </a:bodyPr>
          <a:lstStyle/>
          <a:p>
            <a:r>
              <a:rPr lang="en-US" sz="3600" dirty="0"/>
              <a:t>Pavement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D8D9-EF2C-2FA7-768A-955CD809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1959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Branch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Section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Sample Unit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182AA-52D9-3036-3FBE-77429199B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936131"/>
            <a:ext cx="7286625" cy="151447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73A04C6-CBA8-DD3F-ED14-E675B538C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9" y="2362200"/>
            <a:ext cx="4805363" cy="28194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A19AE70-9F8F-D738-857E-891C857F4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30" y="4675744"/>
            <a:ext cx="4343400" cy="19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6B48-F913-5E2B-8369-A9B6194C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2E32-BE08-FE5A-0E85-ED4D001B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“Measures the variation of Sample Units’ scores”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800" dirty="0"/>
              <a:t>A low Standard Deviation does not mean “good condition.” It means the pavement’s condition is </a:t>
            </a:r>
            <a:r>
              <a:rPr lang="en-US" sz="1800" u="sng" dirty="0"/>
              <a:t>consistent</a:t>
            </a:r>
            <a:r>
              <a:rPr lang="en-US" sz="1800" dirty="0"/>
              <a:t> throughout the Section, and you can be confident that your results are accurate.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23AEE2B-18C1-E1D4-4A3E-292999F76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" y="2209800"/>
            <a:ext cx="4398818" cy="2570559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9F245C-29D9-78DE-D4A3-582F74D62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45667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25C6-DB4B-8BDF-0270-6D45F714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 Your PCI Report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544FBE-FC48-D29E-0817-6BC4768E2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" y="1066800"/>
            <a:ext cx="3017308" cy="45259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5D7671-8810-AE03-947E-0E4EC541F49F}"/>
              </a:ext>
            </a:extLst>
          </p:cNvPr>
          <p:cNvSpPr txBox="1"/>
          <p:nvPr/>
        </p:nvSpPr>
        <p:spPr>
          <a:xfrm>
            <a:off x="609600" y="5421868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Color-coded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786CE-B182-C907-12F2-247D587C5B5D}"/>
              </a:ext>
            </a:extLst>
          </p:cNvPr>
          <p:cNvSpPr txBox="1"/>
          <p:nvPr/>
        </p:nvSpPr>
        <p:spPr>
          <a:xfrm>
            <a:off x="4551218" y="4881475"/>
            <a:ext cx="3539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Graph showing PCI score over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B2F40-7560-7C21-E8D8-A28A1196433D}"/>
              </a:ext>
            </a:extLst>
          </p:cNvPr>
          <p:cNvSpPr txBox="1"/>
          <p:nvPr/>
        </p:nvSpPr>
        <p:spPr>
          <a:xfrm>
            <a:off x="609600" y="5927726"/>
            <a:ext cx="807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(You also get a cover letter, a recommended budget for maintenance &amp;/or projects, a Section Condition report, and a breakdown of distresses in each inspected Sample Unit)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E257FF5-2F7F-7D78-6C30-84FFFD1F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23" y="1655330"/>
            <a:ext cx="5378788" cy="29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A99B4-2D13-BB8C-849D-3E182525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2454"/>
            <a:ext cx="1785938" cy="2101850"/>
          </a:xfrm>
        </p:spPr>
        <p:txBody>
          <a:bodyPr>
            <a:normAutofit/>
          </a:bodyPr>
          <a:lstStyle/>
          <a:p>
            <a:r>
              <a:rPr lang="en-US" sz="2400" dirty="0"/>
              <a:t>Want to preserve your pavement?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01049" y="1454932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1693-7A9C-30B5-7259-13E21775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53" y="412454"/>
            <a:ext cx="2203847" cy="210185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3600" i="1" dirty="0"/>
          </a:p>
          <a:p>
            <a:pPr marL="0" indent="0">
              <a:lnSpc>
                <a:spcPct val="90000"/>
              </a:lnSpc>
              <a:buNone/>
            </a:pPr>
            <a:endParaRPr lang="en-US" sz="36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0" i="1" dirty="0"/>
              <a:t>Keep the water </a:t>
            </a:r>
            <a:r>
              <a:rPr lang="en-US" sz="16000" b="1" i="1" u="sng" dirty="0"/>
              <a:t>off</a:t>
            </a:r>
            <a:r>
              <a:rPr lang="en-US" sz="16000" i="1" dirty="0"/>
              <a:t> of it . . 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300" i="1" dirty="0"/>
              <a:t>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i="1" dirty="0"/>
          </a:p>
        </p:txBody>
      </p:sp>
      <p:pic>
        <p:nvPicPr>
          <p:cNvPr id="7" name="Picture 6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214BE671-13FA-8F06-4A7C-8E601F5A0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1801" b="3"/>
          <a:stretch/>
        </p:blipFill>
        <p:spPr>
          <a:xfrm>
            <a:off x="20" y="2959630"/>
            <a:ext cx="4800580" cy="3898370"/>
          </a:xfrm>
          <a:prstGeom prst="rect">
            <a:avLst/>
          </a:prstGeom>
        </p:spPr>
      </p:pic>
      <p:pic>
        <p:nvPicPr>
          <p:cNvPr id="5" name="Picture 4" descr="A picture containing outdoor, outdoor object, stone, cement&#10;&#10;Description automatically generated">
            <a:extLst>
              <a:ext uri="{FF2B5EF4-FFF2-40B4-BE49-F238E27FC236}">
                <a16:creationId xmlns:a16="http://schemas.microsoft.com/office/drawing/2014/main" id="{2C9A1F9F-3AD0-4B1E-2AA8-7C15FECB1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7981"/>
          <a:stretch/>
        </p:blipFill>
        <p:spPr>
          <a:xfrm rot="5400000">
            <a:off x="3614737" y="1328737"/>
            <a:ext cx="6857999" cy="42005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A2ACE3-2A57-F801-C7D5-12448C02F2E7}"/>
              </a:ext>
            </a:extLst>
          </p:cNvPr>
          <p:cNvSpPr txBox="1">
            <a:spLocks/>
          </p:cNvSpPr>
          <p:nvPr/>
        </p:nvSpPr>
        <p:spPr>
          <a:xfrm>
            <a:off x="400919" y="1908705"/>
            <a:ext cx="3942481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36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36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/>
              <a:t>(No edge dams!)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1300" i="1" dirty="0"/>
              <a:t>N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312777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9A91744-6588-2F99-E21A-DAAAD5A7F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66" y="381000"/>
            <a:ext cx="4491868" cy="5813006"/>
          </a:xfrm>
        </p:spPr>
      </p:pic>
    </p:spTree>
    <p:extLst>
      <p:ext uri="{BB962C8B-B14F-4D97-AF65-F5344CB8AC3E}">
        <p14:creationId xmlns:p14="http://schemas.microsoft.com/office/powerpoint/2010/main" val="330019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750</Words>
  <Application>Microsoft Office PowerPoint</Application>
  <PresentationFormat>On-screen Show (4:3)</PresentationFormat>
  <Paragraphs>240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Office Theme</vt:lpstr>
      <vt:lpstr>NEBRASKA AIRPORT INSPECTIONS and LICENSING STANDARDS </vt:lpstr>
      <vt:lpstr>3 Inspections Every Three Years</vt:lpstr>
      <vt:lpstr>Exceptions to 3-Year Intervals</vt:lpstr>
      <vt:lpstr>PAVEMENT</vt:lpstr>
      <vt:lpstr>Pavement Organization</vt:lpstr>
      <vt:lpstr>The Standard Deviation</vt:lpstr>
      <vt:lpstr>In Your PCI Report</vt:lpstr>
      <vt:lpstr>Want to preserve your pavement?</vt:lpstr>
      <vt:lpstr>PowerPoint Presentation</vt:lpstr>
      <vt:lpstr>Where To Find Those Informative, Useful, Beautiful Airport Reminders</vt:lpstr>
      <vt:lpstr>And Here’s A List Of Those Informative, Useful, Beautiful Airport Reminders</vt:lpstr>
      <vt:lpstr>PowerPoint Presentation</vt:lpstr>
      <vt:lpstr>PowerPoint Presentation</vt:lpstr>
      <vt:lpstr>5010 (Airport Master Record) &amp; Part 77</vt:lpstr>
      <vt:lpstr>Based Aircraft</vt:lpstr>
      <vt:lpstr>PowerPoint Presentation</vt:lpstr>
      <vt:lpstr>Part 77 Approach Trapezoids</vt:lpstr>
      <vt:lpstr>Title 17 Nebraska Administrative Code, Chapter 1</vt:lpstr>
      <vt:lpstr>Nebraska Rules &amp; Regulations Homepage</vt:lpstr>
      <vt:lpstr>(Navigating the Page)</vt:lpstr>
      <vt:lpstr>003.02 Minimum Standards</vt:lpstr>
      <vt:lpstr>THREE SURFACES:</vt:lpstr>
      <vt:lpstr>PowerPoint Presentation</vt:lpstr>
      <vt:lpstr>License Surface Dimensions and Slopes</vt:lpstr>
      <vt:lpstr>License Surfaces Plan View</vt:lpstr>
      <vt:lpstr>PowerPoint Presentation</vt:lpstr>
      <vt:lpstr>PowerPoint Presentation</vt:lpstr>
      <vt:lpstr>PowerPoint Presentation</vt:lpstr>
      <vt:lpstr>But what if I can’t fix it in time??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MAPS</dc:title>
  <dc:creator>Justin Strasburg</dc:creator>
  <cp:lastModifiedBy>Lehnert, Dave</cp:lastModifiedBy>
  <cp:revision>55</cp:revision>
  <cp:lastPrinted>2020-01-21T18:17:15Z</cp:lastPrinted>
  <dcterms:created xsi:type="dcterms:W3CDTF">2010-01-12T20:46:26Z</dcterms:created>
  <dcterms:modified xsi:type="dcterms:W3CDTF">2025-01-27T21:30:41Z</dcterms:modified>
</cp:coreProperties>
</file>