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24D_37FE4868.xml" ContentType="application/vnd.ms-powerpoint.comments+xml"/>
  <Override PartName="/ppt/comments/modernComment_24F_C70ED71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1"/>
  </p:notesMasterIdLst>
  <p:sldIdLst>
    <p:sldId id="645" r:id="rId5"/>
    <p:sldId id="578" r:id="rId6"/>
    <p:sldId id="579" r:id="rId7"/>
    <p:sldId id="580" r:id="rId8"/>
    <p:sldId id="581" r:id="rId9"/>
    <p:sldId id="641" r:id="rId10"/>
    <p:sldId id="521" r:id="rId11"/>
    <p:sldId id="262" r:id="rId12"/>
    <p:sldId id="263" r:id="rId13"/>
    <p:sldId id="264" r:id="rId14"/>
    <p:sldId id="584" r:id="rId15"/>
    <p:sldId id="265" r:id="rId16"/>
    <p:sldId id="266" r:id="rId17"/>
    <p:sldId id="267" r:id="rId18"/>
    <p:sldId id="585" r:id="rId19"/>
    <p:sldId id="268" r:id="rId20"/>
    <p:sldId id="269" r:id="rId21"/>
    <p:sldId id="270" r:id="rId22"/>
    <p:sldId id="271" r:id="rId23"/>
    <p:sldId id="272" r:id="rId24"/>
    <p:sldId id="273" r:id="rId25"/>
    <p:sldId id="587" r:id="rId26"/>
    <p:sldId id="289" r:id="rId27"/>
    <p:sldId id="290" r:id="rId28"/>
    <p:sldId id="291" r:id="rId29"/>
    <p:sldId id="588" r:id="rId30"/>
    <p:sldId id="522" r:id="rId31"/>
    <p:sldId id="523" r:id="rId32"/>
    <p:sldId id="524" r:id="rId33"/>
    <p:sldId id="525" r:id="rId34"/>
    <p:sldId id="589" r:id="rId35"/>
    <p:sldId id="535" r:id="rId36"/>
    <p:sldId id="536" r:id="rId37"/>
    <p:sldId id="537" r:id="rId38"/>
    <p:sldId id="590" r:id="rId39"/>
    <p:sldId id="295" r:id="rId40"/>
    <p:sldId id="296" r:id="rId41"/>
    <p:sldId id="297" r:id="rId42"/>
    <p:sldId id="591" r:id="rId43"/>
    <p:sldId id="553" r:id="rId44"/>
    <p:sldId id="554" r:id="rId45"/>
    <p:sldId id="555" r:id="rId46"/>
    <p:sldId id="556" r:id="rId47"/>
    <p:sldId id="592" r:id="rId48"/>
    <p:sldId id="557" r:id="rId49"/>
    <p:sldId id="558" r:id="rId50"/>
    <p:sldId id="559" r:id="rId51"/>
    <p:sldId id="593" r:id="rId52"/>
    <p:sldId id="563" r:id="rId53"/>
    <p:sldId id="564" r:id="rId54"/>
    <p:sldId id="565" r:id="rId55"/>
    <p:sldId id="594" r:id="rId56"/>
    <p:sldId id="566" r:id="rId57"/>
    <p:sldId id="567" r:id="rId58"/>
    <p:sldId id="568" r:id="rId59"/>
    <p:sldId id="595" r:id="rId60"/>
    <p:sldId id="569" r:id="rId61"/>
    <p:sldId id="570" r:id="rId62"/>
    <p:sldId id="571" r:id="rId63"/>
    <p:sldId id="596" r:id="rId64"/>
    <p:sldId id="642" r:id="rId65"/>
    <p:sldId id="643" r:id="rId66"/>
    <p:sldId id="644" r:id="rId67"/>
    <p:sldId id="635" r:id="rId68"/>
    <p:sldId id="636" r:id="rId69"/>
    <p:sldId id="637" r:id="rId70"/>
    <p:sldId id="613" r:id="rId71"/>
    <p:sldId id="614" r:id="rId72"/>
    <p:sldId id="639" r:id="rId73"/>
    <p:sldId id="256" r:id="rId74"/>
    <p:sldId id="257" r:id="rId75"/>
    <p:sldId id="258" r:id="rId76"/>
    <p:sldId id="259" r:id="rId77"/>
    <p:sldId id="260" r:id="rId78"/>
    <p:sldId id="261" r:id="rId79"/>
    <p:sldId id="640" r:id="rId8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E6CD22-1E0A-921C-749E-9694F9AF5177}" name="Guerra, Natalie" initials="NG" userId="S::NGUERRA@hdrinc.com::d016be08-c20a-4b3f-bff0-acf46da2f429" providerId="AD"/>
  <p188:author id="{8BA9E344-2452-FF2C-E56B-98EBF8D74190}" name="Brandt, Amanda" initials="AB" userId="S::ABRANDT@hdrinc.com::98bd635c-9231-4513-970e-fec45e3d6331" providerId="AD"/>
  <p188:author id="{5C463B5E-F3F5-A239-BCED-CB47E3128452}" name="Hansen, David T" initials="HD" userId="S::david.t.hansen_nebraska.gov#ext#@hdrinc.onmicrosoft.com::3f858428-2816-4e95-8f4d-985e410834fd" providerId="AD"/>
  <p188:author id="{B496D0CC-D166-CCD3-F406-D49B0A698EBF}" name="Sanders, Alyssa" initials="SA" userId="S::ALSANDERS@hdrinc.com::6897041b-7771-42d0-bceb-cb60b62f33a6" providerId="AD"/>
  <p188:author id="{607757D1-37BA-FA69-C9C0-E294309F4C5E}" name="Guerra, Natalie" initials="GN" userId="S::nguerra@hdrinc.com::d016be08-c20a-4b3f-bff0-acf46da2f42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ievel, Paul J." initials="KPJ" lastIdx="78" clrIdx="0">
    <p:extLst>
      <p:ext uri="{19B8F6BF-5375-455C-9EA6-DF929625EA0E}">
        <p15:presenceInfo xmlns:p15="http://schemas.microsoft.com/office/powerpoint/2012/main" userId="S::pknievel@hdrinc.com::174f0e75-1a4f-4206-a0fe-b0996248ea40" providerId="AD"/>
      </p:ext>
    </p:extLst>
  </p:cmAuthor>
  <p:cmAuthor id="2" name="Veldhouse, Kristen" initials="VK" lastIdx="44" clrIdx="1">
    <p:extLst>
      <p:ext uri="{19B8F6BF-5375-455C-9EA6-DF929625EA0E}">
        <p15:presenceInfo xmlns:p15="http://schemas.microsoft.com/office/powerpoint/2012/main" userId="S::KVELDHOU@hdrinc.com::282a0255-d94f-4733-b7bb-8e66b1c464f5" providerId="AD"/>
      </p:ext>
    </p:extLst>
  </p:cmAuthor>
  <p:cmAuthor id="3" name="Jesse Cooper" initials="JC" lastIdx="9" clrIdx="2">
    <p:extLst>
      <p:ext uri="{19B8F6BF-5375-455C-9EA6-DF929625EA0E}">
        <p15:presenceInfo xmlns:p15="http://schemas.microsoft.com/office/powerpoint/2012/main" userId="Jesse Coo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004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151A13-6FD6-2239-E0C4-73E488956E86}" v="6" dt="2025-10-30T20:17:40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viewProps" Target="viewProps.xml"/><Relationship Id="rId89" Type="http://schemas.microsoft.com/office/2018/10/relationships/authors" Target="author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microsoft.com/office/2016/11/relationships/changesInfo" Target="changesInfos/changesInfo1.xml"/><Relationship Id="rId61" Type="http://schemas.openxmlformats.org/officeDocument/2006/relationships/slide" Target="slides/slide57.xml"/><Relationship Id="rId82" Type="http://schemas.openxmlformats.org/officeDocument/2006/relationships/commentAuthors" Target="commentAuthors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t, Amanda" userId="98bd635c-9231-4513-970e-fec45e3d6331" providerId="ADAL" clId="{0472F14E-ED86-4738-8CD3-0671F0DB53ED}"/>
    <pc:docChg chg="custSel modSld sldOrd">
      <pc:chgData name="Brandt, Amanda" userId="98bd635c-9231-4513-970e-fec45e3d6331" providerId="ADAL" clId="{0472F14E-ED86-4738-8CD3-0671F0DB53ED}" dt="2025-10-17T19:46:45.057" v="325" actId="20577"/>
      <pc:docMkLst>
        <pc:docMk/>
      </pc:docMkLst>
      <pc:sldChg chg="mod ord modShow">
        <pc:chgData name="Brandt, Amanda" userId="98bd635c-9231-4513-970e-fec45e3d6331" providerId="ADAL" clId="{0472F14E-ED86-4738-8CD3-0671F0DB53ED}" dt="2025-10-17T19:45:09.484" v="283"/>
        <pc:sldMkLst>
          <pc:docMk/>
          <pc:sldMk cId="2900493399" sldId="256"/>
        </pc:sldMkLst>
      </pc:sldChg>
      <pc:sldChg chg="mod ord modShow">
        <pc:chgData name="Brandt, Amanda" userId="98bd635c-9231-4513-970e-fec45e3d6331" providerId="ADAL" clId="{0472F14E-ED86-4738-8CD3-0671F0DB53ED}" dt="2025-10-17T19:45:09.484" v="283"/>
        <pc:sldMkLst>
          <pc:docMk/>
          <pc:sldMk cId="2385711421" sldId="257"/>
        </pc:sldMkLst>
      </pc:sldChg>
      <pc:sldChg chg="mod ord modShow">
        <pc:chgData name="Brandt, Amanda" userId="98bd635c-9231-4513-970e-fec45e3d6331" providerId="ADAL" clId="{0472F14E-ED86-4738-8CD3-0671F0DB53ED}" dt="2025-10-17T19:45:09.484" v="283"/>
        <pc:sldMkLst>
          <pc:docMk/>
          <pc:sldMk cId="2827466127" sldId="258"/>
        </pc:sldMkLst>
      </pc:sldChg>
      <pc:sldChg chg="mod ord modShow">
        <pc:chgData name="Brandt, Amanda" userId="98bd635c-9231-4513-970e-fec45e3d6331" providerId="ADAL" clId="{0472F14E-ED86-4738-8CD3-0671F0DB53ED}" dt="2025-10-17T19:45:09.484" v="283"/>
        <pc:sldMkLst>
          <pc:docMk/>
          <pc:sldMk cId="3959838073" sldId="259"/>
        </pc:sldMkLst>
      </pc:sldChg>
      <pc:sldChg chg="mod ord modShow">
        <pc:chgData name="Brandt, Amanda" userId="98bd635c-9231-4513-970e-fec45e3d6331" providerId="ADAL" clId="{0472F14E-ED86-4738-8CD3-0671F0DB53ED}" dt="2025-10-17T19:45:09.484" v="283"/>
        <pc:sldMkLst>
          <pc:docMk/>
          <pc:sldMk cId="2677601212" sldId="260"/>
        </pc:sldMkLst>
      </pc:sldChg>
      <pc:sldChg chg="mod ord modShow">
        <pc:chgData name="Brandt, Amanda" userId="98bd635c-9231-4513-970e-fec45e3d6331" providerId="ADAL" clId="{0472F14E-ED86-4738-8CD3-0671F0DB53ED}" dt="2025-10-17T19:45:09.484" v="283"/>
        <pc:sldMkLst>
          <pc:docMk/>
          <pc:sldMk cId="1265970494" sldId="261"/>
        </pc:sldMkLst>
      </pc:sldChg>
      <pc:sldChg chg="modSp mod">
        <pc:chgData name="Brandt, Amanda" userId="98bd635c-9231-4513-970e-fec45e3d6331" providerId="ADAL" clId="{0472F14E-ED86-4738-8CD3-0671F0DB53ED}" dt="2025-10-17T17:28:17.645" v="4" actId="20577"/>
        <pc:sldMkLst>
          <pc:docMk/>
          <pc:sldMk cId="3326635793" sldId="266"/>
        </pc:sldMkLst>
        <pc:spChg chg="mod">
          <ac:chgData name="Brandt, Amanda" userId="98bd635c-9231-4513-970e-fec45e3d6331" providerId="ADAL" clId="{0472F14E-ED86-4738-8CD3-0671F0DB53ED}" dt="2025-10-17T17:28:17.645" v="4" actId="20577"/>
          <ac:spMkLst>
            <pc:docMk/>
            <pc:sldMk cId="3326635793" sldId="266"/>
            <ac:spMk id="3" creationId="{6D4242E9-8BCF-3826-A740-3BC5E0C3506B}"/>
          </ac:spMkLst>
        </pc:spChg>
      </pc:sldChg>
      <pc:sldChg chg="modNotesTx">
        <pc:chgData name="Brandt, Amanda" userId="98bd635c-9231-4513-970e-fec45e3d6331" providerId="ADAL" clId="{0472F14E-ED86-4738-8CD3-0671F0DB53ED}" dt="2025-10-17T18:16:48.964" v="281" actId="20577"/>
        <pc:sldMkLst>
          <pc:docMk/>
          <pc:sldMk cId="2195738358" sldId="271"/>
        </pc:sldMkLst>
      </pc:sldChg>
      <pc:sldChg chg="modSp mod">
        <pc:chgData name="Brandt, Amanda" userId="98bd635c-9231-4513-970e-fec45e3d6331" providerId="ADAL" clId="{0472F14E-ED86-4738-8CD3-0671F0DB53ED}" dt="2025-10-17T17:28:35.285" v="6" actId="20577"/>
        <pc:sldMkLst>
          <pc:docMk/>
          <pc:sldMk cId="53402314" sldId="272"/>
        </pc:sldMkLst>
        <pc:spChg chg="mod">
          <ac:chgData name="Brandt, Amanda" userId="98bd635c-9231-4513-970e-fec45e3d6331" providerId="ADAL" clId="{0472F14E-ED86-4738-8CD3-0671F0DB53ED}" dt="2025-10-17T17:28:35.285" v="6" actId="20577"/>
          <ac:spMkLst>
            <pc:docMk/>
            <pc:sldMk cId="53402314" sldId="272"/>
            <ac:spMk id="3" creationId="{7E8EFCF5-E580-374D-BAB4-1EE3A759C682}"/>
          </ac:spMkLst>
        </pc:spChg>
      </pc:sldChg>
      <pc:sldChg chg="modSp mod">
        <pc:chgData name="Brandt, Amanda" userId="98bd635c-9231-4513-970e-fec45e3d6331" providerId="ADAL" clId="{0472F14E-ED86-4738-8CD3-0671F0DB53ED}" dt="2025-10-17T19:46:45.057" v="325" actId="20577"/>
        <pc:sldMkLst>
          <pc:docMk/>
          <pc:sldMk cId="1806630626" sldId="273"/>
        </pc:sldMkLst>
        <pc:spChg chg="mod">
          <ac:chgData name="Brandt, Amanda" userId="98bd635c-9231-4513-970e-fec45e3d6331" providerId="ADAL" clId="{0472F14E-ED86-4738-8CD3-0671F0DB53ED}" dt="2025-10-17T19:46:45.057" v="325" actId="20577"/>
          <ac:spMkLst>
            <pc:docMk/>
            <pc:sldMk cId="1806630626" sldId="273"/>
            <ac:spMk id="3" creationId="{939870BF-82AC-4550-300B-AFC9C25CA73C}"/>
          </ac:spMkLst>
        </pc:spChg>
      </pc:sldChg>
      <pc:sldChg chg="modSp mod">
        <pc:chgData name="Brandt, Amanda" userId="98bd635c-9231-4513-970e-fec45e3d6331" providerId="ADAL" clId="{0472F14E-ED86-4738-8CD3-0671F0DB53ED}" dt="2025-10-17T17:28:58.991" v="16" actId="20577"/>
        <pc:sldMkLst>
          <pc:docMk/>
          <pc:sldMk cId="3001702277" sldId="290"/>
        </pc:sldMkLst>
        <pc:spChg chg="mod">
          <ac:chgData name="Brandt, Amanda" userId="98bd635c-9231-4513-970e-fec45e3d6331" providerId="ADAL" clId="{0472F14E-ED86-4738-8CD3-0671F0DB53ED}" dt="2025-10-17T17:28:58.991" v="16" actId="20577"/>
          <ac:spMkLst>
            <pc:docMk/>
            <pc:sldMk cId="3001702277" sldId="290"/>
            <ac:spMk id="3" creationId="{EC2CB0FE-0B85-B024-3633-1DB42E4A4878}"/>
          </ac:spMkLst>
        </pc:spChg>
      </pc:sldChg>
      <pc:sldChg chg="addSp modSp mod modCm">
        <pc:chgData name="Brandt, Amanda" userId="98bd635c-9231-4513-970e-fec45e3d6331" providerId="ADAL" clId="{0472F14E-ED86-4738-8CD3-0671F0DB53ED}" dt="2025-10-17T17:30:42.570" v="251" actId="20577"/>
        <pc:sldMkLst>
          <pc:docMk/>
          <pc:sldMk cId="1452984477" sldId="297"/>
        </pc:sldMkLst>
        <pc:spChg chg="mod">
          <ac:chgData name="Brandt, Amanda" userId="98bd635c-9231-4513-970e-fec45e3d6331" providerId="ADAL" clId="{0472F14E-ED86-4738-8CD3-0671F0DB53ED}" dt="2025-10-17T17:29:51.583" v="22" actId="27636"/>
          <ac:spMkLst>
            <pc:docMk/>
            <pc:sldMk cId="1452984477" sldId="297"/>
            <ac:spMk id="3" creationId="{2C68D195-D9C4-81BB-44AE-EBBAA5C0E79D}"/>
          </ac:spMkLst>
        </pc:spChg>
        <pc:spChg chg="add mod">
          <ac:chgData name="Brandt, Amanda" userId="98bd635c-9231-4513-970e-fec45e3d6331" providerId="ADAL" clId="{0472F14E-ED86-4738-8CD3-0671F0DB53ED}" dt="2025-10-17T17:30:42.570" v="251" actId="20577"/>
          <ac:spMkLst>
            <pc:docMk/>
            <pc:sldMk cId="1452984477" sldId="297"/>
            <ac:spMk id="4" creationId="{EB5B3E87-3650-F6EB-8D39-6357469918B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andt, Amanda" userId="98bd635c-9231-4513-970e-fec45e3d6331" providerId="ADAL" clId="{0472F14E-ED86-4738-8CD3-0671F0DB53ED}" dt="2025-10-17T17:29:51.566" v="21" actId="20577"/>
              <pc2:cmMkLst xmlns:pc2="http://schemas.microsoft.com/office/powerpoint/2019/9/main/command">
                <pc:docMk/>
                <pc:sldMk cId="1452984477" sldId="297"/>
                <pc2:cmMk id="{5EA53F8F-4FBD-4769-A836-317D02292901}"/>
              </pc2:cmMkLst>
            </pc226:cmChg>
          </p:ext>
        </pc:extLst>
      </pc:sldChg>
      <pc:sldChg chg="modSp mod">
        <pc:chgData name="Brandt, Amanda" userId="98bd635c-9231-4513-970e-fec45e3d6331" providerId="ADAL" clId="{0472F14E-ED86-4738-8CD3-0671F0DB53ED}" dt="2025-10-17T17:29:18.475" v="19" actId="20577"/>
        <pc:sldMkLst>
          <pc:docMk/>
          <pc:sldMk cId="416408553" sldId="524"/>
        </pc:sldMkLst>
        <pc:spChg chg="mod">
          <ac:chgData name="Brandt, Amanda" userId="98bd635c-9231-4513-970e-fec45e3d6331" providerId="ADAL" clId="{0472F14E-ED86-4738-8CD3-0671F0DB53ED}" dt="2025-10-17T17:29:18.475" v="19" actId="20577"/>
          <ac:spMkLst>
            <pc:docMk/>
            <pc:sldMk cId="416408553" sldId="524"/>
            <ac:spMk id="3" creationId="{BEDB8E46-7142-0C38-4BE0-3716C8F79904}"/>
          </ac:spMkLst>
        </pc:spChg>
      </pc:sldChg>
      <pc:sldChg chg="mod ord modShow">
        <pc:chgData name="Brandt, Amanda" userId="98bd635c-9231-4513-970e-fec45e3d6331" providerId="ADAL" clId="{0472F14E-ED86-4738-8CD3-0671F0DB53ED}" dt="2025-10-17T19:45:09.484" v="283"/>
        <pc:sldMkLst>
          <pc:docMk/>
          <pc:sldMk cId="2851241430" sldId="640"/>
        </pc:sldMkLst>
      </pc:sldChg>
    </pc:docChg>
  </pc:docChgLst>
  <pc:docChgLst>
    <pc:chgData name="Brandt, Amanda" userId="98bd635c-9231-4513-970e-fec45e3d6331" providerId="ADAL" clId="{4EBF2B56-CFB8-4F20-9D5C-E9AF4234FEDE}"/>
    <pc:docChg chg="custSel addSld modSld sldOrd">
      <pc:chgData name="Brandt, Amanda" userId="98bd635c-9231-4513-970e-fec45e3d6331" providerId="ADAL" clId="{4EBF2B56-CFB8-4F20-9D5C-E9AF4234FEDE}" dt="2025-10-23T16:15:11.361" v="426" actId="20577"/>
      <pc:docMkLst>
        <pc:docMk/>
      </pc:docMkLst>
      <pc:sldChg chg="modSp mod">
        <pc:chgData name="Brandt, Amanda" userId="98bd635c-9231-4513-970e-fec45e3d6331" providerId="ADAL" clId="{4EBF2B56-CFB8-4F20-9D5C-E9AF4234FEDE}" dt="2025-10-23T16:10:09.645" v="11" actId="20577"/>
        <pc:sldMkLst>
          <pc:docMk/>
          <pc:sldMk cId="3326635793" sldId="266"/>
        </pc:sldMkLst>
        <pc:spChg chg="mod">
          <ac:chgData name="Brandt, Amanda" userId="98bd635c-9231-4513-970e-fec45e3d6331" providerId="ADAL" clId="{4EBF2B56-CFB8-4F20-9D5C-E9AF4234FEDE}" dt="2025-10-23T16:10:09.645" v="11" actId="20577"/>
          <ac:spMkLst>
            <pc:docMk/>
            <pc:sldMk cId="3326635793" sldId="266"/>
            <ac:spMk id="3" creationId="{6D4242E9-8BCF-3826-A740-3BC5E0C3506B}"/>
          </ac:spMkLst>
        </pc:spChg>
      </pc:sldChg>
      <pc:sldChg chg="modSp mod">
        <pc:chgData name="Brandt, Amanda" userId="98bd635c-9231-4513-970e-fec45e3d6331" providerId="ADAL" clId="{4EBF2B56-CFB8-4F20-9D5C-E9AF4234FEDE}" dt="2025-10-23T16:10:20.123" v="23" actId="20577"/>
        <pc:sldMkLst>
          <pc:docMk/>
          <pc:sldMk cId="3630264198" sldId="269"/>
        </pc:sldMkLst>
        <pc:spChg chg="mod">
          <ac:chgData name="Brandt, Amanda" userId="98bd635c-9231-4513-970e-fec45e3d6331" providerId="ADAL" clId="{4EBF2B56-CFB8-4F20-9D5C-E9AF4234FEDE}" dt="2025-10-23T16:10:20.123" v="23" actId="20577"/>
          <ac:spMkLst>
            <pc:docMk/>
            <pc:sldMk cId="3630264198" sldId="269"/>
            <ac:spMk id="3" creationId="{E623BEDC-73B8-9E5E-965C-4714B80B6EA1}"/>
          </ac:spMkLst>
        </pc:spChg>
      </pc:sldChg>
      <pc:sldChg chg="modSp mod">
        <pc:chgData name="Brandt, Amanda" userId="98bd635c-9231-4513-970e-fec45e3d6331" providerId="ADAL" clId="{4EBF2B56-CFB8-4F20-9D5C-E9AF4234FEDE}" dt="2025-10-23T16:10:30.483" v="35" actId="20577"/>
        <pc:sldMkLst>
          <pc:docMk/>
          <pc:sldMk cId="53402314" sldId="272"/>
        </pc:sldMkLst>
        <pc:spChg chg="mod">
          <ac:chgData name="Brandt, Amanda" userId="98bd635c-9231-4513-970e-fec45e3d6331" providerId="ADAL" clId="{4EBF2B56-CFB8-4F20-9D5C-E9AF4234FEDE}" dt="2025-10-23T16:10:30.483" v="35" actId="20577"/>
          <ac:spMkLst>
            <pc:docMk/>
            <pc:sldMk cId="53402314" sldId="272"/>
            <ac:spMk id="3" creationId="{7E8EFCF5-E580-374D-BAB4-1EE3A759C682}"/>
          </ac:spMkLst>
        </pc:spChg>
      </pc:sldChg>
      <pc:sldChg chg="modSp add mod ord">
        <pc:chgData name="Brandt, Amanda" userId="98bd635c-9231-4513-970e-fec45e3d6331" providerId="ADAL" clId="{4EBF2B56-CFB8-4F20-9D5C-E9AF4234FEDE}" dt="2025-10-23T16:13:31.835" v="184" actId="20577"/>
        <pc:sldMkLst>
          <pc:docMk/>
          <pc:sldMk cId="2919052184" sldId="642"/>
        </pc:sldMkLst>
        <pc:spChg chg="mod">
          <ac:chgData name="Brandt, Amanda" userId="98bd635c-9231-4513-970e-fec45e3d6331" providerId="ADAL" clId="{4EBF2B56-CFB8-4F20-9D5C-E9AF4234FEDE}" dt="2025-10-23T16:13:00.403" v="81" actId="404"/>
          <ac:spMkLst>
            <pc:docMk/>
            <pc:sldMk cId="2919052184" sldId="642"/>
            <ac:spMk id="2" creationId="{2C0240AC-623B-2778-7651-171915317289}"/>
          </ac:spMkLst>
        </pc:spChg>
        <pc:spChg chg="mod">
          <ac:chgData name="Brandt, Amanda" userId="98bd635c-9231-4513-970e-fec45e3d6331" providerId="ADAL" clId="{4EBF2B56-CFB8-4F20-9D5C-E9AF4234FEDE}" dt="2025-10-23T16:13:31.835" v="184" actId="20577"/>
          <ac:spMkLst>
            <pc:docMk/>
            <pc:sldMk cId="2919052184" sldId="642"/>
            <ac:spMk id="3" creationId="{8D263F06-48ED-9744-52E6-D3DF96E20D56}"/>
          </ac:spMkLst>
        </pc:spChg>
      </pc:sldChg>
      <pc:sldChg chg="modSp add mod ord replId">
        <pc:chgData name="Brandt, Amanda" userId="98bd635c-9231-4513-970e-fec45e3d6331" providerId="ADAL" clId="{4EBF2B56-CFB8-4F20-9D5C-E9AF4234FEDE}" dt="2025-10-23T16:14:01.852" v="195" actId="20577"/>
        <pc:sldMkLst>
          <pc:docMk/>
          <pc:sldMk cId="1348104617" sldId="643"/>
        </pc:sldMkLst>
        <pc:spChg chg="mod">
          <ac:chgData name="Brandt, Amanda" userId="98bd635c-9231-4513-970e-fec45e3d6331" providerId="ADAL" clId="{4EBF2B56-CFB8-4F20-9D5C-E9AF4234FEDE}" dt="2025-10-23T16:12:40.219" v="73" actId="20577"/>
          <ac:spMkLst>
            <pc:docMk/>
            <pc:sldMk cId="1348104617" sldId="643"/>
            <ac:spMk id="2" creationId="{EEC8D4C2-4326-386D-CAEE-1456D5F28E2E}"/>
          </ac:spMkLst>
        </pc:spChg>
        <pc:spChg chg="mod">
          <ac:chgData name="Brandt, Amanda" userId="98bd635c-9231-4513-970e-fec45e3d6331" providerId="ADAL" clId="{4EBF2B56-CFB8-4F20-9D5C-E9AF4234FEDE}" dt="2025-10-23T16:14:01.852" v="195" actId="20577"/>
          <ac:spMkLst>
            <pc:docMk/>
            <pc:sldMk cId="1348104617" sldId="643"/>
            <ac:spMk id="3" creationId="{CBB8D419-2C56-6839-7226-38CEF8108049}"/>
          </ac:spMkLst>
        </pc:spChg>
      </pc:sldChg>
      <pc:sldChg chg="modSp add mod ord replId">
        <pc:chgData name="Brandt, Amanda" userId="98bd635c-9231-4513-970e-fec45e3d6331" providerId="ADAL" clId="{4EBF2B56-CFB8-4F20-9D5C-E9AF4234FEDE}" dt="2025-10-23T16:15:11.361" v="426" actId="20577"/>
        <pc:sldMkLst>
          <pc:docMk/>
          <pc:sldMk cId="3331198213" sldId="644"/>
        </pc:sldMkLst>
        <pc:spChg chg="mod">
          <ac:chgData name="Brandt, Amanda" userId="98bd635c-9231-4513-970e-fec45e3d6331" providerId="ADAL" clId="{4EBF2B56-CFB8-4F20-9D5C-E9AF4234FEDE}" dt="2025-10-23T16:12:48.828" v="77" actId="404"/>
          <ac:spMkLst>
            <pc:docMk/>
            <pc:sldMk cId="3331198213" sldId="644"/>
            <ac:spMk id="2" creationId="{6B98542E-987A-35A8-6D58-B27F841FFE6F}"/>
          </ac:spMkLst>
        </pc:spChg>
        <pc:spChg chg="mod">
          <ac:chgData name="Brandt, Amanda" userId="98bd635c-9231-4513-970e-fec45e3d6331" providerId="ADAL" clId="{4EBF2B56-CFB8-4F20-9D5C-E9AF4234FEDE}" dt="2025-10-23T16:15:11.361" v="426" actId="20577"/>
          <ac:spMkLst>
            <pc:docMk/>
            <pc:sldMk cId="3331198213" sldId="644"/>
            <ac:spMk id="5" creationId="{A897E19B-7BF3-6875-8B5B-FA3FB4C8017F}"/>
          </ac:spMkLst>
        </pc:spChg>
      </pc:sldChg>
    </pc:docChg>
  </pc:docChgLst>
  <pc:docChgLst>
    <pc:chgData name="Guerra, Natalie" userId="S::nguerra@hdrinc.com::d016be08-c20a-4b3f-bff0-acf46da2f429" providerId="AD" clId="Web-{AED1D2DE-E37E-44A2-BD68-CB00A9ED80F7}"/>
    <pc:docChg chg="addSld modSld">
      <pc:chgData name="Guerra, Natalie" userId="S::nguerra@hdrinc.com::d016be08-c20a-4b3f-bff0-acf46da2f429" providerId="AD" clId="Web-{AED1D2DE-E37E-44A2-BD68-CB00A9ED80F7}" dt="2025-10-16T18:27:00.968" v="1"/>
      <pc:docMkLst>
        <pc:docMk/>
      </pc:docMkLst>
      <pc:sldChg chg="addSp">
        <pc:chgData name="Guerra, Natalie" userId="S::nguerra@hdrinc.com::d016be08-c20a-4b3f-bff0-acf46da2f429" providerId="AD" clId="Web-{AED1D2DE-E37E-44A2-BD68-CB00A9ED80F7}" dt="2025-10-16T18:27:00.968" v="1"/>
        <pc:sldMkLst>
          <pc:docMk/>
          <pc:sldMk cId="391725090" sldId="637"/>
        </pc:sldMkLst>
        <pc:grpChg chg="add">
          <ac:chgData name="Guerra, Natalie" userId="S::nguerra@hdrinc.com::d016be08-c20a-4b3f-bff0-acf46da2f429" providerId="AD" clId="Web-{AED1D2DE-E37E-44A2-BD68-CB00A9ED80F7}" dt="2025-10-16T18:27:00.968" v="1"/>
          <ac:grpSpMkLst>
            <pc:docMk/>
            <pc:sldMk cId="391725090" sldId="637"/>
            <ac:grpSpMk id="4" creationId="{D18FB3E3-CAD1-E141-C5A4-329CADF3FBC8}"/>
          </ac:grpSpMkLst>
        </pc:grpChg>
      </pc:sldChg>
      <pc:sldChg chg="add">
        <pc:chgData name="Guerra, Natalie" userId="S::nguerra@hdrinc.com::d016be08-c20a-4b3f-bff0-acf46da2f429" providerId="AD" clId="Web-{AED1D2DE-E37E-44A2-BD68-CB00A9ED80F7}" dt="2025-10-16T14:05:06.562" v="0"/>
        <pc:sldMkLst>
          <pc:docMk/>
          <pc:sldMk cId="3090933825" sldId="641"/>
        </pc:sldMkLst>
      </pc:sldChg>
    </pc:docChg>
  </pc:docChgLst>
  <pc:docChgLst>
    <pc:chgData name="Hansen, David T" userId="S::david.t.hansen_nebraska.gov#ext#@hdrinc.onmicrosoft.com::3f858428-2816-4e95-8f4d-985e410834fd" providerId="AD" clId="Web-{ECC2BB3E-4015-E37F-0BC7-29E79CB45559}"/>
    <pc:docChg chg="mod">
      <pc:chgData name="Hansen, David T" userId="S::david.t.hansen_nebraska.gov#ext#@hdrinc.onmicrosoft.com::3f858428-2816-4e95-8f4d-985e410834fd" providerId="AD" clId="Web-{ECC2BB3E-4015-E37F-0BC7-29E79CB45559}" dt="2025-10-22T14:35:42.028" v="0"/>
      <pc:docMkLst>
        <pc:docMk/>
      </pc:docMkLst>
    </pc:docChg>
  </pc:docChgLst>
  <pc:docChgLst>
    <pc:chgData name="Guerra, Natalie" userId="S::nguerra@hdrinc.com::d016be08-c20a-4b3f-bff0-acf46da2f429" providerId="AD" clId="Web-{7B151A13-6FD6-2239-E0C4-73E488956E86}"/>
    <pc:docChg chg="addSld delSld modSld">
      <pc:chgData name="Guerra, Natalie" userId="S::nguerra@hdrinc.com::d016be08-c20a-4b3f-bff0-acf46da2f429" providerId="AD" clId="Web-{7B151A13-6FD6-2239-E0C4-73E488956E86}" dt="2025-10-30T20:17:38.261" v="4" actId="20577"/>
      <pc:docMkLst>
        <pc:docMk/>
      </pc:docMkLst>
      <pc:sldChg chg="addSp delSp modSp del">
        <pc:chgData name="Guerra, Natalie" userId="S::nguerra@hdrinc.com::d016be08-c20a-4b3f-bff0-acf46da2f429" providerId="AD" clId="Web-{7B151A13-6FD6-2239-E0C4-73E488956E86}" dt="2025-10-30T20:17:34.401" v="3"/>
        <pc:sldMkLst>
          <pc:docMk/>
          <pc:sldMk cId="1440009277" sldId="516"/>
        </pc:sldMkLst>
        <pc:graphicFrameChg chg="add del mod">
          <ac:chgData name="Guerra, Natalie" userId="S::nguerra@hdrinc.com::d016be08-c20a-4b3f-bff0-acf46da2f429" providerId="AD" clId="Web-{7B151A13-6FD6-2239-E0C4-73E488956E86}" dt="2025-10-30T20:17:09.448" v="1"/>
          <ac:graphicFrameMkLst>
            <pc:docMk/>
            <pc:sldMk cId="1440009277" sldId="516"/>
            <ac:graphicFrameMk id="5" creationId="{71E4CB7E-7643-A510-CF07-25AD04A61256}"/>
          </ac:graphicFrameMkLst>
        </pc:graphicFrameChg>
      </pc:sldChg>
      <pc:sldChg chg="modSp add">
        <pc:chgData name="Guerra, Natalie" userId="S::nguerra@hdrinc.com::d016be08-c20a-4b3f-bff0-acf46da2f429" providerId="AD" clId="Web-{7B151A13-6FD6-2239-E0C4-73E488956E86}" dt="2025-10-30T20:17:38.261" v="4" actId="20577"/>
        <pc:sldMkLst>
          <pc:docMk/>
          <pc:sldMk cId="2435714193" sldId="645"/>
        </pc:sldMkLst>
        <pc:spChg chg="mod">
          <ac:chgData name="Guerra, Natalie" userId="S::nguerra@hdrinc.com::d016be08-c20a-4b3f-bff0-acf46da2f429" providerId="AD" clId="Web-{7B151A13-6FD6-2239-E0C4-73E488956E86}" dt="2025-10-30T20:17:38.261" v="4" actId="20577"/>
          <ac:spMkLst>
            <pc:docMk/>
            <pc:sldMk cId="2435714193" sldId="645"/>
            <ac:spMk id="3" creationId="{C3E327D2-CD95-4A9F-9E4F-5946A3A96B74}"/>
          </ac:spMkLst>
        </pc:spChg>
      </pc:sldChg>
    </pc:docChg>
  </pc:docChgLst>
  <pc:docChgLst>
    <pc:chgData name="Guerra, Natalie" userId="S::nguerra@hdrinc.com::d016be08-c20a-4b3f-bff0-acf46da2f429" providerId="AD" clId="Web-{14E3A94C-FB1A-667F-F568-9285941759BD}"/>
    <pc:docChg chg="delSld modSld">
      <pc:chgData name="Guerra, Natalie" userId="S::nguerra@hdrinc.com::d016be08-c20a-4b3f-bff0-acf46da2f429" providerId="AD" clId="Web-{14E3A94C-FB1A-667F-F568-9285941759BD}" dt="2025-10-16T14:02:41.168" v="65"/>
      <pc:docMkLst>
        <pc:docMk/>
      </pc:docMkLst>
      <pc:sldChg chg="modSp">
        <pc:chgData name="Guerra, Natalie" userId="S::nguerra@hdrinc.com::d016be08-c20a-4b3f-bff0-acf46da2f429" providerId="AD" clId="Web-{14E3A94C-FB1A-667F-F568-9285941759BD}" dt="2025-10-16T13:51:35.194" v="2" actId="20577"/>
        <pc:sldMkLst>
          <pc:docMk/>
          <pc:sldMk cId="2385711421" sldId="257"/>
        </pc:sldMkLst>
        <pc:spChg chg="mod">
          <ac:chgData name="Guerra, Natalie" userId="S::nguerra@hdrinc.com::d016be08-c20a-4b3f-bff0-acf46da2f429" providerId="AD" clId="Web-{14E3A94C-FB1A-667F-F568-9285941759BD}" dt="2025-10-16T13:51:35.194" v="2" actId="20577"/>
          <ac:spMkLst>
            <pc:docMk/>
            <pc:sldMk cId="2385711421" sldId="257"/>
            <ac:spMk id="3" creationId="{D7C2E980-90F9-D8C2-AA86-2A96801CAF6F}"/>
          </ac:spMkLst>
        </pc:spChg>
      </pc:sldChg>
      <pc:sldChg chg="modSp">
        <pc:chgData name="Guerra, Natalie" userId="S::nguerra@hdrinc.com::d016be08-c20a-4b3f-bff0-acf46da2f429" providerId="AD" clId="Web-{14E3A94C-FB1A-667F-F568-9285941759BD}" dt="2025-10-16T13:51:40.522" v="6" actId="20577"/>
        <pc:sldMkLst>
          <pc:docMk/>
          <pc:sldMk cId="2677601212" sldId="260"/>
        </pc:sldMkLst>
        <pc:spChg chg="mod">
          <ac:chgData name="Guerra, Natalie" userId="S::nguerra@hdrinc.com::d016be08-c20a-4b3f-bff0-acf46da2f429" providerId="AD" clId="Web-{14E3A94C-FB1A-667F-F568-9285941759BD}" dt="2025-10-16T13:51:40.522" v="6" actId="20577"/>
          <ac:spMkLst>
            <pc:docMk/>
            <pc:sldMk cId="2677601212" sldId="260"/>
            <ac:spMk id="3" creationId="{1AAFEFD3-4E24-A316-E5A1-27231BC0D118}"/>
          </ac:spMkLst>
        </pc:spChg>
      </pc:sldChg>
      <pc:sldChg chg="modSp">
        <pc:chgData name="Guerra, Natalie" userId="S::nguerra@hdrinc.com::d016be08-c20a-4b3f-bff0-acf46da2f429" providerId="AD" clId="Web-{14E3A94C-FB1A-667F-F568-9285941759BD}" dt="2025-10-16T13:51:46.601" v="9" actId="20577"/>
        <pc:sldMkLst>
          <pc:docMk/>
          <pc:sldMk cId="2997090824" sldId="263"/>
        </pc:sldMkLst>
        <pc:spChg chg="mod">
          <ac:chgData name="Guerra, Natalie" userId="S::nguerra@hdrinc.com::d016be08-c20a-4b3f-bff0-acf46da2f429" providerId="AD" clId="Web-{14E3A94C-FB1A-667F-F568-9285941759BD}" dt="2025-10-16T13:51:46.601" v="9" actId="20577"/>
          <ac:spMkLst>
            <pc:docMk/>
            <pc:sldMk cId="2997090824" sldId="263"/>
            <ac:spMk id="3" creationId="{B5C57420-1E03-9825-1061-18ED76BE7893}"/>
          </ac:spMkLst>
        </pc:spChg>
      </pc:sldChg>
      <pc:sldChg chg="modSp">
        <pc:chgData name="Guerra, Natalie" userId="S::nguerra@hdrinc.com::d016be08-c20a-4b3f-bff0-acf46da2f429" providerId="AD" clId="Web-{14E3A94C-FB1A-667F-F568-9285941759BD}" dt="2025-10-16T13:53:17.570" v="12" actId="20577"/>
        <pc:sldMkLst>
          <pc:docMk/>
          <pc:sldMk cId="3326635793" sldId="266"/>
        </pc:sldMkLst>
        <pc:spChg chg="mod">
          <ac:chgData name="Guerra, Natalie" userId="S::nguerra@hdrinc.com::d016be08-c20a-4b3f-bff0-acf46da2f429" providerId="AD" clId="Web-{14E3A94C-FB1A-667F-F568-9285941759BD}" dt="2025-10-16T13:53:17.570" v="12" actId="20577"/>
          <ac:spMkLst>
            <pc:docMk/>
            <pc:sldMk cId="3326635793" sldId="266"/>
            <ac:spMk id="3" creationId="{6D4242E9-8BCF-3826-A740-3BC5E0C3506B}"/>
          </ac:spMkLst>
        </pc:spChg>
      </pc:sldChg>
      <pc:sldChg chg="modSp">
        <pc:chgData name="Guerra, Natalie" userId="S::nguerra@hdrinc.com::d016be08-c20a-4b3f-bff0-acf46da2f429" providerId="AD" clId="Web-{14E3A94C-FB1A-667F-F568-9285941759BD}" dt="2025-10-16T13:53:27.398" v="16" actId="20577"/>
        <pc:sldMkLst>
          <pc:docMk/>
          <pc:sldMk cId="3630264198" sldId="269"/>
        </pc:sldMkLst>
        <pc:spChg chg="mod">
          <ac:chgData name="Guerra, Natalie" userId="S::nguerra@hdrinc.com::d016be08-c20a-4b3f-bff0-acf46da2f429" providerId="AD" clId="Web-{14E3A94C-FB1A-667F-F568-9285941759BD}" dt="2025-10-16T13:53:27.398" v="16" actId="20577"/>
          <ac:spMkLst>
            <pc:docMk/>
            <pc:sldMk cId="3630264198" sldId="269"/>
            <ac:spMk id="3" creationId="{E623BEDC-73B8-9E5E-965C-4714B80B6EA1}"/>
          </ac:spMkLst>
        </pc:spChg>
      </pc:sldChg>
      <pc:sldChg chg="modSp">
        <pc:chgData name="Guerra, Natalie" userId="S::nguerra@hdrinc.com::d016be08-c20a-4b3f-bff0-acf46da2f429" providerId="AD" clId="Web-{14E3A94C-FB1A-667F-F568-9285941759BD}" dt="2025-10-16T13:53:36.538" v="21" actId="20577"/>
        <pc:sldMkLst>
          <pc:docMk/>
          <pc:sldMk cId="53402314" sldId="272"/>
        </pc:sldMkLst>
        <pc:spChg chg="mod">
          <ac:chgData name="Guerra, Natalie" userId="S::nguerra@hdrinc.com::d016be08-c20a-4b3f-bff0-acf46da2f429" providerId="AD" clId="Web-{14E3A94C-FB1A-667F-F568-9285941759BD}" dt="2025-10-16T13:53:36.538" v="21" actId="20577"/>
          <ac:spMkLst>
            <pc:docMk/>
            <pc:sldMk cId="53402314" sldId="272"/>
            <ac:spMk id="3" creationId="{7E8EFCF5-E580-374D-BAB4-1EE3A759C682}"/>
          </ac:spMkLst>
        </pc:spChg>
      </pc:sldChg>
      <pc:sldChg chg="modSp">
        <pc:chgData name="Guerra, Natalie" userId="S::nguerra@hdrinc.com::d016be08-c20a-4b3f-bff0-acf46da2f429" providerId="AD" clId="Web-{14E3A94C-FB1A-667F-F568-9285941759BD}" dt="2025-10-16T13:53:48.476" v="25" actId="20577"/>
        <pc:sldMkLst>
          <pc:docMk/>
          <pc:sldMk cId="3001702277" sldId="290"/>
        </pc:sldMkLst>
        <pc:spChg chg="mod">
          <ac:chgData name="Guerra, Natalie" userId="S::nguerra@hdrinc.com::d016be08-c20a-4b3f-bff0-acf46da2f429" providerId="AD" clId="Web-{14E3A94C-FB1A-667F-F568-9285941759BD}" dt="2025-10-16T13:53:48.476" v="25" actId="20577"/>
          <ac:spMkLst>
            <pc:docMk/>
            <pc:sldMk cId="3001702277" sldId="290"/>
            <ac:spMk id="3" creationId="{EC2CB0FE-0B85-B024-3633-1DB42E4A4878}"/>
          </ac:spMkLst>
        </pc:spChg>
      </pc:sldChg>
      <pc:sldChg chg="modSp">
        <pc:chgData name="Guerra, Natalie" userId="S::nguerra@hdrinc.com::d016be08-c20a-4b3f-bff0-acf46da2f429" providerId="AD" clId="Web-{14E3A94C-FB1A-667F-F568-9285941759BD}" dt="2025-10-16T13:56:44.086" v="34" actId="20577"/>
        <pc:sldMkLst>
          <pc:docMk/>
          <pc:sldMk cId="3351477505" sldId="296"/>
        </pc:sldMkLst>
        <pc:spChg chg="mod">
          <ac:chgData name="Guerra, Natalie" userId="S::nguerra@hdrinc.com::d016be08-c20a-4b3f-bff0-acf46da2f429" providerId="AD" clId="Web-{14E3A94C-FB1A-667F-F568-9285941759BD}" dt="2025-10-16T13:56:44.086" v="34" actId="20577"/>
          <ac:spMkLst>
            <pc:docMk/>
            <pc:sldMk cId="3351477505" sldId="296"/>
            <ac:spMk id="3" creationId="{83E7507C-CE1D-3762-47C2-63BDA60AE33D}"/>
          </ac:spMkLst>
        </pc:spChg>
      </pc:sldChg>
      <pc:sldChg chg="modSp">
        <pc:chgData name="Guerra, Natalie" userId="S::nguerra@hdrinc.com::d016be08-c20a-4b3f-bff0-acf46da2f429" providerId="AD" clId="Web-{14E3A94C-FB1A-667F-F568-9285941759BD}" dt="2025-10-16T13:54:14.617" v="28" actId="20577"/>
        <pc:sldMkLst>
          <pc:docMk/>
          <pc:sldMk cId="416408553" sldId="524"/>
        </pc:sldMkLst>
        <pc:spChg chg="mod">
          <ac:chgData name="Guerra, Natalie" userId="S::nguerra@hdrinc.com::d016be08-c20a-4b3f-bff0-acf46da2f429" providerId="AD" clId="Web-{14E3A94C-FB1A-667F-F568-9285941759BD}" dt="2025-10-16T13:54:14.617" v="28" actId="20577"/>
          <ac:spMkLst>
            <pc:docMk/>
            <pc:sldMk cId="416408553" sldId="524"/>
            <ac:spMk id="3" creationId="{BEDB8E46-7142-0C38-4BE0-3716C8F79904}"/>
          </ac:spMkLst>
        </pc:spChg>
      </pc:sldChg>
      <pc:sldChg chg="modSp">
        <pc:chgData name="Guerra, Natalie" userId="S::nguerra@hdrinc.com::d016be08-c20a-4b3f-bff0-acf46da2f429" providerId="AD" clId="Web-{14E3A94C-FB1A-667F-F568-9285941759BD}" dt="2025-10-16T13:55:09.226" v="31" actId="20577"/>
        <pc:sldMkLst>
          <pc:docMk/>
          <pc:sldMk cId="3823847797" sldId="536"/>
        </pc:sldMkLst>
        <pc:spChg chg="mod">
          <ac:chgData name="Guerra, Natalie" userId="S::nguerra@hdrinc.com::d016be08-c20a-4b3f-bff0-acf46da2f429" providerId="AD" clId="Web-{14E3A94C-FB1A-667F-F568-9285941759BD}" dt="2025-10-16T13:55:09.226" v="31" actId="20577"/>
          <ac:spMkLst>
            <pc:docMk/>
            <pc:sldMk cId="3823847797" sldId="536"/>
            <ac:spMk id="3" creationId="{112943A4-91E5-6448-CE2A-363A64EC77F8}"/>
          </ac:spMkLst>
        </pc:spChg>
      </pc:sldChg>
      <pc:sldChg chg="modSp">
        <pc:chgData name="Guerra, Natalie" userId="S::nguerra@hdrinc.com::d016be08-c20a-4b3f-bff0-acf46da2f429" providerId="AD" clId="Web-{14E3A94C-FB1A-667F-F568-9285941759BD}" dt="2025-10-16T13:56:56.476" v="37" actId="20577"/>
        <pc:sldMkLst>
          <pc:docMk/>
          <pc:sldMk cId="3541749607" sldId="555"/>
        </pc:sldMkLst>
        <pc:spChg chg="mod">
          <ac:chgData name="Guerra, Natalie" userId="S::nguerra@hdrinc.com::d016be08-c20a-4b3f-bff0-acf46da2f429" providerId="AD" clId="Web-{14E3A94C-FB1A-667F-F568-9285941759BD}" dt="2025-10-16T13:56:56.476" v="37" actId="20577"/>
          <ac:spMkLst>
            <pc:docMk/>
            <pc:sldMk cId="3541749607" sldId="555"/>
            <ac:spMk id="3" creationId="{3E2E2ED7-3FC8-59CA-67A9-DB7A9511607C}"/>
          </ac:spMkLst>
        </pc:spChg>
      </pc:sldChg>
      <pc:sldChg chg="modSp">
        <pc:chgData name="Guerra, Natalie" userId="S::nguerra@hdrinc.com::d016be08-c20a-4b3f-bff0-acf46da2f429" providerId="AD" clId="Web-{14E3A94C-FB1A-667F-F568-9285941759BD}" dt="2025-10-16T13:57:38.477" v="41" actId="20577"/>
        <pc:sldMkLst>
          <pc:docMk/>
          <pc:sldMk cId="989466537" sldId="558"/>
        </pc:sldMkLst>
        <pc:spChg chg="mod">
          <ac:chgData name="Guerra, Natalie" userId="S::nguerra@hdrinc.com::d016be08-c20a-4b3f-bff0-acf46da2f429" providerId="AD" clId="Web-{14E3A94C-FB1A-667F-F568-9285941759BD}" dt="2025-10-16T13:57:38.477" v="41" actId="20577"/>
          <ac:spMkLst>
            <pc:docMk/>
            <pc:sldMk cId="989466537" sldId="558"/>
            <ac:spMk id="3" creationId="{14B4D361-A775-B2EC-442F-11F4EE56590B}"/>
          </ac:spMkLst>
        </pc:spChg>
      </pc:sldChg>
      <pc:sldChg chg="modSp">
        <pc:chgData name="Guerra, Natalie" userId="S::nguerra@hdrinc.com::d016be08-c20a-4b3f-bff0-acf46da2f429" providerId="AD" clId="Web-{14E3A94C-FB1A-667F-F568-9285941759BD}" dt="2025-10-16T13:57:49.555" v="44" actId="20577"/>
        <pc:sldMkLst>
          <pc:docMk/>
          <pc:sldMk cId="1539143113" sldId="564"/>
        </pc:sldMkLst>
        <pc:spChg chg="mod">
          <ac:chgData name="Guerra, Natalie" userId="S::nguerra@hdrinc.com::d016be08-c20a-4b3f-bff0-acf46da2f429" providerId="AD" clId="Web-{14E3A94C-FB1A-667F-F568-9285941759BD}" dt="2025-10-16T13:57:49.555" v="44" actId="20577"/>
          <ac:spMkLst>
            <pc:docMk/>
            <pc:sldMk cId="1539143113" sldId="564"/>
            <ac:spMk id="3" creationId="{63E1973A-9874-B160-CAF8-AE6C7DC3F79C}"/>
          </ac:spMkLst>
        </pc:spChg>
      </pc:sldChg>
      <pc:sldChg chg="modSp">
        <pc:chgData name="Guerra, Natalie" userId="S::nguerra@hdrinc.com::d016be08-c20a-4b3f-bff0-acf46da2f429" providerId="AD" clId="Web-{14E3A94C-FB1A-667F-F568-9285941759BD}" dt="2025-10-16T13:58:22.008" v="47" actId="20577"/>
        <pc:sldMkLst>
          <pc:docMk/>
          <pc:sldMk cId="2251209375" sldId="567"/>
        </pc:sldMkLst>
        <pc:spChg chg="mod">
          <ac:chgData name="Guerra, Natalie" userId="S::nguerra@hdrinc.com::d016be08-c20a-4b3f-bff0-acf46da2f429" providerId="AD" clId="Web-{14E3A94C-FB1A-667F-F568-9285941759BD}" dt="2025-10-16T13:58:22.008" v="47" actId="20577"/>
          <ac:spMkLst>
            <pc:docMk/>
            <pc:sldMk cId="2251209375" sldId="567"/>
            <ac:spMk id="3" creationId="{60972099-8D8F-208A-A3DA-D80A33D8C1E6}"/>
          </ac:spMkLst>
        </pc:spChg>
      </pc:sldChg>
      <pc:sldChg chg="modSp">
        <pc:chgData name="Guerra, Natalie" userId="S::nguerra@hdrinc.com::d016be08-c20a-4b3f-bff0-acf46da2f429" providerId="AD" clId="Web-{14E3A94C-FB1A-667F-F568-9285941759BD}" dt="2025-10-16T13:58:27.743" v="50" actId="20577"/>
        <pc:sldMkLst>
          <pc:docMk/>
          <pc:sldMk cId="2411895664" sldId="570"/>
        </pc:sldMkLst>
        <pc:spChg chg="mod">
          <ac:chgData name="Guerra, Natalie" userId="S::nguerra@hdrinc.com::d016be08-c20a-4b3f-bff0-acf46da2f429" providerId="AD" clId="Web-{14E3A94C-FB1A-667F-F568-9285941759BD}" dt="2025-10-16T13:58:27.743" v="50" actId="20577"/>
          <ac:spMkLst>
            <pc:docMk/>
            <pc:sldMk cId="2411895664" sldId="570"/>
            <ac:spMk id="3" creationId="{08C109FA-0796-6689-4C1C-5C392450F5F4}"/>
          </ac:spMkLst>
        </pc:spChg>
      </pc:sldChg>
      <pc:sldChg chg="addSp delSp modSp">
        <pc:chgData name="Guerra, Natalie" userId="S::nguerra@hdrinc.com::d016be08-c20a-4b3f-bff0-acf46da2f429" providerId="AD" clId="Web-{14E3A94C-FB1A-667F-F568-9285941759BD}" dt="2025-10-16T14:02:41.168" v="65"/>
        <pc:sldMkLst>
          <pc:docMk/>
          <pc:sldMk cId="239498263" sldId="613"/>
        </pc:sldMkLst>
        <pc:picChg chg="add mod modCrop">
          <ac:chgData name="Guerra, Natalie" userId="S::nguerra@hdrinc.com::d016be08-c20a-4b3f-bff0-acf46da2f429" providerId="AD" clId="Web-{14E3A94C-FB1A-667F-F568-9285941759BD}" dt="2025-10-16T14:02:41.168" v="65"/>
          <ac:picMkLst>
            <pc:docMk/>
            <pc:sldMk cId="239498263" sldId="613"/>
            <ac:picMk id="5" creationId="{2335AC98-E9A8-33F8-252F-1BBCF077A1A3}"/>
          </ac:picMkLst>
        </pc:picChg>
      </pc:sldChg>
      <pc:sldChg chg="addSp delSp modSp">
        <pc:chgData name="Guerra, Natalie" userId="S::nguerra@hdrinc.com::d016be08-c20a-4b3f-bff0-acf46da2f429" providerId="AD" clId="Web-{14E3A94C-FB1A-667F-F568-9285941759BD}" dt="2025-10-16T14:01:43.090" v="57"/>
        <pc:sldMkLst>
          <pc:docMk/>
          <pc:sldMk cId="391725090" sldId="637"/>
        </pc:sldMkLst>
        <pc:picChg chg="add mod modCrop">
          <ac:chgData name="Guerra, Natalie" userId="S::nguerra@hdrinc.com::d016be08-c20a-4b3f-bff0-acf46da2f429" providerId="AD" clId="Web-{14E3A94C-FB1A-667F-F568-9285941759BD}" dt="2025-10-16T14:01:43.090" v="57"/>
          <ac:picMkLst>
            <pc:docMk/>
            <pc:sldMk cId="391725090" sldId="637"/>
            <ac:picMk id="5" creationId="{E791C3E3-50D4-E858-E156-79E2C5051EF8}"/>
          </ac:picMkLst>
        </pc:picChg>
      </pc:sldChg>
    </pc:docChg>
  </pc:docChgLst>
  <pc:docChgLst>
    <pc:chgData name="George, Liz" userId="b3ae9edb-80b2-4cf2-912c-90b2a5a66338" providerId="ADAL" clId="{2AEDED3B-F20E-438F-8947-67DCD0583C51}"/>
    <pc:docChg chg="custSel addSld delSld modSld">
      <pc:chgData name="George, Liz" userId="b3ae9edb-80b2-4cf2-912c-90b2a5a66338" providerId="ADAL" clId="{2AEDED3B-F20E-438F-8947-67DCD0583C51}" dt="2025-10-24T19:05:43.468" v="12" actId="14826"/>
      <pc:docMkLst>
        <pc:docMk/>
      </pc:docMkLst>
      <pc:sldChg chg="addSp delSp modSp mod modClrScheme chgLayout">
        <pc:chgData name="George, Liz" userId="b3ae9edb-80b2-4cf2-912c-90b2a5a66338" providerId="ADAL" clId="{2AEDED3B-F20E-438F-8947-67DCD0583C51}" dt="2025-10-23T14:01:16.228" v="9" actId="732"/>
        <pc:sldMkLst>
          <pc:docMk/>
          <pc:sldMk cId="3402744255" sldId="588"/>
        </pc:sldMkLst>
        <pc:picChg chg="add mod modCrop">
          <ac:chgData name="George, Liz" userId="b3ae9edb-80b2-4cf2-912c-90b2a5a66338" providerId="ADAL" clId="{2AEDED3B-F20E-438F-8947-67DCD0583C51}" dt="2025-10-23T14:01:16.228" v="9" actId="732"/>
          <ac:picMkLst>
            <pc:docMk/>
            <pc:sldMk cId="3402744255" sldId="588"/>
            <ac:picMk id="2" creationId="{CDDE31D4-BD62-8BFB-4948-37DF2F509DE2}"/>
          </ac:picMkLst>
        </pc:picChg>
      </pc:sldChg>
      <pc:sldChg chg="add">
        <pc:chgData name="George, Liz" userId="b3ae9edb-80b2-4cf2-912c-90b2a5a66338" providerId="ADAL" clId="{2AEDED3B-F20E-438F-8947-67DCD0583C51}" dt="2025-10-24T18:37:51.641" v="10"/>
        <pc:sldMkLst>
          <pc:docMk/>
          <pc:sldMk cId="2567760554" sldId="614"/>
        </pc:sldMkLst>
      </pc:sldChg>
      <pc:sldChg chg="modSp mod">
        <pc:chgData name="George, Liz" userId="b3ae9edb-80b2-4cf2-912c-90b2a5a66338" providerId="ADAL" clId="{2AEDED3B-F20E-438F-8947-67DCD0583C51}" dt="2025-10-24T19:05:43.468" v="12" actId="14826"/>
        <pc:sldMkLst>
          <pc:docMk/>
          <pc:sldMk cId="391725090" sldId="637"/>
        </pc:sldMkLst>
        <pc:picChg chg="mod">
          <ac:chgData name="George, Liz" userId="b3ae9edb-80b2-4cf2-912c-90b2a5a66338" providerId="ADAL" clId="{2AEDED3B-F20E-438F-8947-67DCD0583C51}" dt="2025-10-24T19:05:43.468" v="12" actId="14826"/>
          <ac:picMkLst>
            <pc:docMk/>
            <pc:sldMk cId="391725090" sldId="637"/>
            <ac:picMk id="5" creationId="{E791C3E3-50D4-E858-E156-79E2C5051EF8}"/>
          </ac:picMkLst>
        </pc:picChg>
      </pc:sldChg>
    </pc:docChg>
  </pc:docChgLst>
</pc:chgInfo>
</file>

<file path=ppt/comments/modernComment_24D_37FE486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8D687A2-8779-4696-B826-0B2C723F06BD}" authorId="{5C463B5E-F3F5-A239-BCED-CB47E3128452}" created="2025-10-22T14:35:42.028">
    <pc:sldMkLst xmlns:pc="http://schemas.microsoft.com/office/powerpoint/2013/main/command">
      <pc:docMk/>
      <pc:sldMk cId="939411560" sldId="589"/>
    </pc:sldMkLst>
    <p188:txBody>
      <a:bodyPr/>
      <a:lstStyle/>
      <a:p>
        <a:r>
          <a:rPr lang="en-US"/>
          <a:t>this map actually shows 3 projects: 
32319A
32319B
32024A</a:t>
        </a:r>
      </a:p>
    </p188:txBody>
  </p188:cm>
</p188:cmLst>
</file>

<file path=ppt/comments/modernComment_24F_C70ED7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549656B-4DF2-4D21-8D03-E75804EDD030}" authorId="{5C463B5E-F3F5-A239-BCED-CB47E3128452}" created="2025-10-22T14:36:10.403">
    <pc:sldMkLst xmlns:pc="http://schemas.microsoft.com/office/powerpoint/2013/main/command">
      <pc:docMk/>
      <pc:sldMk cId="208727409" sldId="591"/>
    </pc:sldMkLst>
    <p188:txBody>
      <a:bodyPr/>
      <a:lstStyle/>
      <a:p>
        <a:r>
          <a:rPr lang="en-US"/>
          <a:t>This is only part of 32024A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94869C-8603-4845-930B-69B60812F65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F955B4-2F26-40DD-8275-B140E314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5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31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59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6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3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98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29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speakers introduce themselves briefly (Dave, section head, HDR facilitators); Attendees can introduce themselves if it’s a small group. If not – skip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55B4-2F26-40DD-8275-B140E3141C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79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separate streambank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46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44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4F93295-26FD-4EE4-BBE9-6DE07D5E1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6500"/>
            <a:ext cx="12192000" cy="210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0679"/>
            <a:ext cx="10363200" cy="2408464"/>
          </a:xfrm>
        </p:spPr>
        <p:txBody>
          <a:bodyPr anchor="b">
            <a:normAutofit/>
          </a:bodyPr>
          <a:lstStyle>
            <a:lvl1pPr algn="l">
              <a:defRPr sz="48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0539"/>
            <a:ext cx="9753600" cy="93730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FE131-6708-4A73-8F7A-D5950ECFF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7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915E6357-C42B-4630-94EA-63CA8B991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E4DA8-8BED-4556-8FB7-C5C79C31E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D2B2C-9256-42D2-B390-9C44934AC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7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7EAF3-B6C2-4ECD-9411-B351F885C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BE29F-F24E-4435-8BD2-A044515EB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4C8FA9A5-F127-4283-B29C-179F4356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0AFE9-EBA1-4E4C-85B1-117CDBD35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0765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10C26F6-CB25-4BF0-BE9F-09EBC895F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CC85B-9A0C-4853-982A-34875ED42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30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0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2717A-C3C7-4166-857A-DA4776A02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7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283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283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9C9B3-8D26-43F6-9840-1166BFC19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2AC16-41A2-4B24-8A24-A1F0C4E17B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6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D3BA7-ED68-49A6-9460-7AE6D4ED2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9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B009A-170F-4F1A-93C6-1BDE29B08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8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34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72" r:id="rId8"/>
    <p:sldLayoutId id="2147483667" r:id="rId9"/>
    <p:sldLayoutId id="2147483670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accent5">
              <a:lumMod val="75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microsoft.com/office/2018/10/relationships/comments" Target="../comments/modernComment_24D_37FE486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microsoft.com/office/2018/10/relationships/comments" Target="../comments/modernComment_24F_C70ED7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777B-B400-427D-804C-039E6CBA7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>
                <a:latin typeface="Arial Black" panose="020B0A04020102020204" pitchFamily="34" charset="0"/>
              </a:rPr>
              <a:t>Utility program</a:t>
            </a:r>
            <a:endParaRPr lang="en-US" cap="all" dirty="0">
              <a:latin typeface="Arial Black" panose="020B0A04020102020204" pitchFamily="34" charset="0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327D2-CD95-4A9F-9E4F-5946A3A96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 Black"/>
                <a:cs typeface="Arial"/>
              </a:rPr>
              <a:t>District 3 Breakout Session</a:t>
            </a:r>
          </a:p>
        </p:txBody>
      </p:sp>
    </p:spTree>
    <p:extLst>
      <p:ext uri="{BB962C8B-B14F-4D97-AF65-F5344CB8AC3E}">
        <p14:creationId xmlns:p14="http://schemas.microsoft.com/office/powerpoint/2010/main" val="243571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4C980-9806-311D-3AE9-684C11199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Columbus South Bridges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NH-30-5(131) Control No: 31983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0D358-052D-D967-A4CC-7772312C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Repair/Replace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No K-Sheets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20F96-85F0-F4DF-6BEE-5BFD69B20B80}"/>
              </a:ext>
            </a:extLst>
          </p:cNvPr>
          <p:cNvSpPr txBox="1"/>
          <p:nvPr/>
        </p:nvSpPr>
        <p:spPr>
          <a:xfrm>
            <a:off x="6096000" y="2013404"/>
            <a:ext cx="6094476" cy="3255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Columbus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Frontier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Loup River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</p:txBody>
      </p:sp>
    </p:spTree>
    <p:extLst>
      <p:ext uri="{BB962C8B-B14F-4D97-AF65-F5344CB8AC3E}">
        <p14:creationId xmlns:p14="http://schemas.microsoft.com/office/powerpoint/2010/main" val="35343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95901-C212-9A9F-FAAC-AF2854A93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a city&#10;&#10;AI-generated content may be incorrect.">
            <a:extLst>
              <a:ext uri="{FF2B5EF4-FFF2-40B4-BE49-F238E27FC236}">
                <a16:creationId xmlns:a16="http://schemas.microsoft.com/office/drawing/2014/main" id="{491686CC-F67D-794B-AB75-0E66F791F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" b="-146"/>
          <a:stretch>
            <a:fillRect/>
          </a:stretch>
        </p:blipFill>
        <p:spPr>
          <a:xfrm>
            <a:off x="1" y="0"/>
            <a:ext cx="12192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00916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253A-2D02-58D2-0432-FCF2B471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Monroe East &amp; West (MS)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STP-22-5(119) Control No: 32292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312CE-0FD2-F200-C123-A7A8B1895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13.20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</p:txBody>
      </p:sp>
    </p:spTree>
    <p:extLst>
      <p:ext uri="{BB962C8B-B14F-4D97-AF65-F5344CB8AC3E}">
        <p14:creationId xmlns:p14="http://schemas.microsoft.com/office/powerpoint/2010/main" val="2973289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9839-09E8-2B46-1525-26D7535A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Monroe East &amp; West (MS)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STP-22-5(119) Control No: 32292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242E9-8BCF-3826-A740-3BC5E0C35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Construction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Completed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3/24/2025 - 10/17/2026</a:t>
            </a:r>
          </a:p>
        </p:txBody>
      </p:sp>
    </p:spTree>
    <p:extLst>
      <p:ext uri="{BB962C8B-B14F-4D97-AF65-F5344CB8AC3E}">
        <p14:creationId xmlns:p14="http://schemas.microsoft.com/office/powerpoint/2010/main" val="332663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349B4-7B23-D996-46AC-CF9102AB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Monroe East &amp; West (MS)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STP-22-5(119) Control No: 32292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2620E-3890-49ED-5F14-31513A67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Repair/Replace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New ROW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K-Sheets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56F7E-0144-6AD6-05FE-71E12F0AE08B}"/>
              </a:ext>
            </a:extLst>
          </p:cNvPr>
          <p:cNvSpPr txBox="1"/>
          <p:nvPr/>
        </p:nvSpPr>
        <p:spPr>
          <a:xfrm>
            <a:off x="6096000" y="2013404"/>
            <a:ext cx="6094476" cy="31916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Cornhusker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Frontier Communications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OneOK</a:t>
            </a:r>
            <a:endParaRPr lang="en-US" sz="2400" b="0" i="1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Loup River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Northeast Nebraska Telephone Company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Monroe</a:t>
            </a:r>
          </a:p>
        </p:txBody>
      </p:sp>
    </p:spTree>
    <p:extLst>
      <p:ext uri="{BB962C8B-B14F-4D97-AF65-F5344CB8AC3E}">
        <p14:creationId xmlns:p14="http://schemas.microsoft.com/office/powerpoint/2010/main" val="420004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5DABB-37ED-B1FB-4239-C60DDE447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a river&#10;&#10;AI-generated content may be incorrect.">
            <a:extLst>
              <a:ext uri="{FF2B5EF4-FFF2-40B4-BE49-F238E27FC236}">
                <a16:creationId xmlns:a16="http://schemas.microsoft.com/office/drawing/2014/main" id="{99B9DE06-319F-C9C2-8EAC-26374995E9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" r="-38" b="128"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858523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9D5E1-A6FC-B090-6D5E-23313DAC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N-57 - East </a:t>
            </a:r>
            <a:r>
              <a:rPr kumimoji="0" lang="en-US" sz="3600" b="0" i="0" u="none" strike="noStrike" kern="100" cap="all" spc="0" normalizeH="0" baseline="0" noProof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</a:t>
            </a:r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N-15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TIB-275-6(149) Control No: 32319A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42A1E-0174-F05D-917E-B80A67F78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11.78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</p:txBody>
      </p:sp>
    </p:spTree>
    <p:extLst>
      <p:ext uri="{BB962C8B-B14F-4D97-AF65-F5344CB8AC3E}">
        <p14:creationId xmlns:p14="http://schemas.microsoft.com/office/powerpoint/2010/main" val="2917906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E9A2-214F-E915-5D79-AEA18461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N-57 - East </a:t>
            </a:r>
            <a:r>
              <a:rPr kumimoji="0" lang="en-US" sz="3600" b="0" i="0" u="none" strike="noStrike" kern="100" cap="all" spc="0" normalizeH="0" baseline="0" noProof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</a:t>
            </a:r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N-15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TIB-275-6(149) Control No: 32319A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3BEDC-73B8-9E5E-965C-4714B80B6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Construction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4/1/2025 - 11/30/2027</a:t>
            </a:r>
          </a:p>
        </p:txBody>
      </p:sp>
    </p:spTree>
    <p:extLst>
      <p:ext uri="{BB962C8B-B14F-4D97-AF65-F5344CB8AC3E}">
        <p14:creationId xmlns:p14="http://schemas.microsoft.com/office/powerpoint/2010/main" val="3630264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B38A3-4FE1-0934-1D21-25CBA1A4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N-57 - East </a:t>
            </a:r>
            <a:r>
              <a:rPr kumimoji="0" lang="en-US" sz="3600" b="0" i="0" u="none" strike="noStrike" kern="100" cap="all" spc="0" normalizeH="0" baseline="0" noProof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</a:t>
            </a:r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N-15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TIB-275-6(149) Control No: 32319A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AC7C6-087F-309D-07BC-F8D27F1B6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New Alignment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New ROW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K-Sheets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AE094-FD6B-DF71-EDFA-9B4AEFD25251}"/>
              </a:ext>
            </a:extLst>
          </p:cNvPr>
          <p:cNvSpPr txBox="1"/>
          <p:nvPr/>
        </p:nvSpPr>
        <p:spPr>
          <a:xfrm>
            <a:off x="6096000" y="1962489"/>
            <a:ext cx="6094476" cy="285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Cuming County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Stanton County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Stanton Telecommunications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87905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D55B-914B-B622-FFDB-A39CC76F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Niobrara East &amp; West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S-12-5(1011) Control No: 31674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2B04A-D7C0-3D5D-74C0-269940AC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10.64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</p:txBody>
      </p:sp>
    </p:spTree>
    <p:extLst>
      <p:ext uri="{BB962C8B-B14F-4D97-AF65-F5344CB8AC3E}">
        <p14:creationId xmlns:p14="http://schemas.microsoft.com/office/powerpoint/2010/main" val="219573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E0A5-0EB6-1757-D79B-C5EDB297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892" y="2766219"/>
            <a:ext cx="7062216" cy="1325563"/>
          </a:xfrm>
        </p:spPr>
        <p:txBody>
          <a:bodyPr/>
          <a:lstStyle/>
          <a:p>
            <a:pPr algn="ctr"/>
            <a:r>
              <a:rPr lang="en-US"/>
              <a:t>This Meeting is Being Recorded</a:t>
            </a:r>
          </a:p>
        </p:txBody>
      </p:sp>
    </p:spTree>
    <p:extLst>
      <p:ext uri="{BB962C8B-B14F-4D97-AF65-F5344CB8AC3E}">
        <p14:creationId xmlns:p14="http://schemas.microsoft.com/office/powerpoint/2010/main" val="3176786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9D65-F2E3-E7CC-55A4-F076F030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Niobrara East &amp; West 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S-12-5(1011) Control No: 31674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EFCF5-E580-374D-BAB4-1EE3A759C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Construction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9/1/2025 - 7/31/2029</a:t>
            </a:r>
          </a:p>
        </p:txBody>
      </p:sp>
    </p:spTree>
    <p:extLst>
      <p:ext uri="{BB962C8B-B14F-4D97-AF65-F5344CB8AC3E}">
        <p14:creationId xmlns:p14="http://schemas.microsoft.com/office/powerpoint/2010/main" val="53402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D0B9-BFBD-F396-53E3-186BD86A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Niobrara East &amp; West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S-12-5(1011) Control No: 31674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870BF-82AC-4550-300B-AFC9C25CA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New Alignment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New ROW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K-Sheets Required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  <a:p>
            <a:pPr marR="0" lvl="1" rtl="0"/>
            <a:r>
              <a:rPr lang="en-US" kern="100" dirty="0">
                <a:solidFill>
                  <a:srgbClr val="4D4D4F"/>
                </a:solidFill>
              </a:rPr>
              <a:t>Related Wetland Bank project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E4F24-6453-6E13-F3A2-62A1F3D872D6}"/>
              </a:ext>
            </a:extLst>
          </p:cNvPr>
          <p:cNvSpPr txBox="1"/>
          <p:nvPr/>
        </p:nvSpPr>
        <p:spPr>
          <a:xfrm>
            <a:off x="6096000" y="2013404"/>
            <a:ext cx="6094476" cy="2462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 Central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Santee Tribe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U.S. Army Corps of Engineers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Niobrara</a:t>
            </a:r>
          </a:p>
        </p:txBody>
      </p:sp>
    </p:spTree>
    <p:extLst>
      <p:ext uri="{BB962C8B-B14F-4D97-AF65-F5344CB8AC3E}">
        <p14:creationId xmlns:p14="http://schemas.microsoft.com/office/powerpoint/2010/main" val="1806630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C496E-A653-82F4-08F0-AE5C16C46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a river&#10;&#10;AI-generated content may be incorrect.">
            <a:extLst>
              <a:ext uri="{FF2B5EF4-FFF2-40B4-BE49-F238E27FC236}">
                <a16:creationId xmlns:a16="http://schemas.microsoft.com/office/drawing/2014/main" id="{5DCD8491-13D0-BD96-420E-D5ECD42B7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61"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622547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804C0-65DF-9991-8E1F-033B4BC3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Macy Intersection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DPS-75-4(118) Control No: 32415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BDBF7-5F1E-8BF8-E4FC-8A6B6F9FE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Access X-ings &amp; Shoo-Fly </a:t>
            </a:r>
          </a:p>
        </p:txBody>
      </p:sp>
    </p:spTree>
    <p:extLst>
      <p:ext uri="{BB962C8B-B14F-4D97-AF65-F5344CB8AC3E}">
        <p14:creationId xmlns:p14="http://schemas.microsoft.com/office/powerpoint/2010/main" val="2216240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03F8-48BC-DD94-9CBA-E5DFEC21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Macy Intersection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DPS-75-4(118) Control No: 32415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CB0FE-0B85-B024-3633-1DB42E4A4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5/1/2025</a:t>
            </a:r>
          </a:p>
        </p:txBody>
      </p:sp>
    </p:spTree>
    <p:extLst>
      <p:ext uri="{BB962C8B-B14F-4D97-AF65-F5344CB8AC3E}">
        <p14:creationId xmlns:p14="http://schemas.microsoft.com/office/powerpoint/2010/main" val="3001702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0505-5B9C-4D4E-1CD0-81D5EF93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Macy Intersection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DPS-75-4(118) Control No: 32415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F5B77-41BD-F9B6-9376-0F7ABF75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New Alignment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New ROW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K-Sheets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Utilities Involved: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99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C8CD5-DA08-822A-382D-C08816792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DE31D4-BD62-8BFB-4948-37DF2F509D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92" r="724" b="9721"/>
          <a:stretch>
            <a:fillRect/>
          </a:stretch>
        </p:blipFill>
        <p:spPr>
          <a:xfrm>
            <a:off x="0" y="-1"/>
            <a:ext cx="12192000" cy="71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4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 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are anticipated to be let during 2026</a:t>
            </a:r>
          </a:p>
        </p:txBody>
      </p:sp>
    </p:spTree>
    <p:extLst>
      <p:ext uri="{BB962C8B-B14F-4D97-AF65-F5344CB8AC3E}">
        <p14:creationId xmlns:p14="http://schemas.microsoft.com/office/powerpoint/2010/main" val="3093262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1B46-E1B5-B520-4C38-1B6A2DDF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East </a:t>
            </a:r>
            <a:r>
              <a:rPr kumimoji="0" lang="en-US" sz="3600" b="0" i="0" u="none" strike="noStrike" kern="100" cap="all" spc="0" normalizeH="0" baseline="0" noProof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</a:t>
            </a:r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N-15 - Wisner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TIB-275-6(150) Control No: 32319B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4CAE4-D4E9-547D-DF09-459117D28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4.21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</p:txBody>
      </p:sp>
    </p:spTree>
    <p:extLst>
      <p:ext uri="{BB962C8B-B14F-4D97-AF65-F5344CB8AC3E}">
        <p14:creationId xmlns:p14="http://schemas.microsoft.com/office/powerpoint/2010/main" val="4260480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D5B8E-BB8F-C911-5371-63F9E837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East </a:t>
            </a:r>
            <a:r>
              <a:rPr kumimoji="0" lang="en-US" sz="3600" b="0" i="0" u="none" strike="noStrike" kern="100" cap="all" spc="0" normalizeH="0" baseline="0" noProof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</a:t>
            </a:r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N-15 - Wisner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TIB-275-6(150) Control No: 32319B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B8E46-7142-0C38-4BE0-3716C8F79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10/27/2025 - 11/30/2028</a:t>
            </a:r>
          </a:p>
        </p:txBody>
      </p:sp>
    </p:spTree>
    <p:extLst>
      <p:ext uri="{BB962C8B-B14F-4D97-AF65-F5344CB8AC3E}">
        <p14:creationId xmlns:p14="http://schemas.microsoft.com/office/powerpoint/2010/main" val="41640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937A-2432-EE8F-8129-DAD9F71C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4B822-EDB1-21E5-E26A-0E559247A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96239" cy="846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Before we begin, let’s have a brief safety moment.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9E21B-6168-54A6-8FB7-4A9A3190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52077"/>
            <a:ext cx="5181600" cy="3003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Virtual Attendees</a:t>
            </a:r>
          </a:p>
          <a:p>
            <a:r>
              <a:rPr lang="en-US"/>
              <a:t>Unmute yourself or use your chat box if you are in an emergency situation.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513BA51-B80D-27F8-DC36-68FA0DD6BFB0}"/>
              </a:ext>
            </a:extLst>
          </p:cNvPr>
          <p:cNvSpPr txBox="1">
            <a:spLocks/>
          </p:cNvSpPr>
          <p:nvPr/>
        </p:nvSpPr>
        <p:spPr>
          <a:xfrm>
            <a:off x="914400" y="2752077"/>
            <a:ext cx="5181600" cy="3003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In-Person Attendees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Emergency Exits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Tornado Shelter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911 Caller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AED Location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Restrooms</a:t>
            </a:r>
          </a:p>
        </p:txBody>
      </p:sp>
    </p:spTree>
    <p:extLst>
      <p:ext uri="{BB962C8B-B14F-4D97-AF65-F5344CB8AC3E}">
        <p14:creationId xmlns:p14="http://schemas.microsoft.com/office/powerpoint/2010/main" val="1955139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ECE0-F681-B3B3-DD19-63E1B60E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East </a:t>
            </a:r>
            <a:r>
              <a:rPr kumimoji="0" lang="en-US" sz="3600" b="0" i="0" u="none" strike="noStrike" kern="100" cap="all" spc="0" normalizeH="0" baseline="0" noProof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</a:t>
            </a:r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N-15 - Wisner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TIB-275-6(150) Control No: 32319B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3A4B8-0D29-7AF0-5831-FC0A99691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850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Temp. Roads/Drives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New ROW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Utilities Workshop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K-Sheets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B299B-419F-67A1-666F-1B77A4306728}"/>
              </a:ext>
            </a:extLst>
          </p:cNvPr>
          <p:cNvSpPr txBox="1"/>
          <p:nvPr/>
        </p:nvSpPr>
        <p:spPr>
          <a:xfrm>
            <a:off x="6097524" y="2013404"/>
            <a:ext cx="6094476" cy="247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Wisner Water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Cuming County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Cuming County Rural Water District 1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Tallgrass Energy</a:t>
            </a:r>
          </a:p>
        </p:txBody>
      </p:sp>
    </p:spTree>
    <p:extLst>
      <p:ext uri="{BB962C8B-B14F-4D97-AF65-F5344CB8AC3E}">
        <p14:creationId xmlns:p14="http://schemas.microsoft.com/office/powerpoint/2010/main" val="2995283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243FE-F293-987F-786F-467BAF33E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a land with a road&#10;&#10;AI-generated content may be incorrect.">
            <a:extLst>
              <a:ext uri="{FF2B5EF4-FFF2-40B4-BE49-F238E27FC236}">
                <a16:creationId xmlns:a16="http://schemas.microsoft.com/office/drawing/2014/main" id="{778573F4-8191-D67F-C52B-62BA392B8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" b="281"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9394115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A7A7-2024-291A-712B-2D5965355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1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District 3 High Mast Tower Replacement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STP-129-1(32) Control No: 32417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FD7F9-19C4-4918-3C4F-81CA2586D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</p:txBody>
      </p:sp>
    </p:spTree>
    <p:extLst>
      <p:ext uri="{BB962C8B-B14F-4D97-AF65-F5344CB8AC3E}">
        <p14:creationId xmlns:p14="http://schemas.microsoft.com/office/powerpoint/2010/main" val="3036515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DD859-1E92-01D5-1989-AC2092DF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1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District 3 High Mast Tower Replacement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STP-129-1(32) Control No: 32417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943A4-91E5-6448-CE2A-363A64EC7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Right-of-way: Not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Required</a:t>
            </a:r>
          </a:p>
          <a:p>
            <a:pPr marR="0" lvl="0"/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Construction</a:t>
            </a:r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 Timing: 5/18/2026 - 10/31/2026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47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2021-005B-EC8E-6D7F-D3342C5D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1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District 3 High Mast Tower Replacement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STP-129-1(32) Control No: 32417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2B6B6-70D7-D328-BB2A-91161CB0B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2615D-B06E-4863-FEC2-4137DF1D9A67}"/>
              </a:ext>
            </a:extLst>
          </p:cNvPr>
          <p:cNvSpPr txBox="1"/>
          <p:nvPr/>
        </p:nvSpPr>
        <p:spPr>
          <a:xfrm>
            <a:off x="6097524" y="2013404"/>
            <a:ext cx="6094476" cy="34948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Dakota County Rural Water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Fiber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 Lines Broadband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Mid American Energy</a:t>
            </a:r>
            <a:endParaRPr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 Sioux City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Sparklight</a:t>
            </a:r>
            <a:r>
              <a:rPr lang="en-US" sz="2000" kern="100" dirty="0">
                <a:solidFill>
                  <a:srgbClr val="4D4D4F"/>
                </a:solidFill>
                <a:latin typeface="Arial"/>
                <a:cs typeface="Arial"/>
              </a:rPr>
              <a:t> Internet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Verizon</a:t>
            </a:r>
          </a:p>
        </p:txBody>
      </p:sp>
    </p:spTree>
    <p:extLst>
      <p:ext uri="{BB962C8B-B14F-4D97-AF65-F5344CB8AC3E}">
        <p14:creationId xmlns:p14="http://schemas.microsoft.com/office/powerpoint/2010/main" val="1635136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65A3D-6505-7988-EB61-FF978B921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erial view of a city&#10;&#10;AI-generated content may be incorrect.">
            <a:extLst>
              <a:ext uri="{FF2B5EF4-FFF2-40B4-BE49-F238E27FC236}">
                <a16:creationId xmlns:a16="http://schemas.microsoft.com/office/drawing/2014/main" id="{468E2469-713A-06D2-38DE-3C4F547BF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b="21"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247999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E214-0068-9108-DF51-F7C2FF48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Wisner- West Point North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S-275-6(1062) Control No: 32024A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C2EDB-C98B-06EC-3D8D-6B21ACC50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12.21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</p:txBody>
      </p:sp>
    </p:spTree>
    <p:extLst>
      <p:ext uri="{BB962C8B-B14F-4D97-AF65-F5344CB8AC3E}">
        <p14:creationId xmlns:p14="http://schemas.microsoft.com/office/powerpoint/2010/main" val="1266238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D958-87AA-35B5-3AC2-AC41DFE71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Wisner- West Point North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S-275-6(1062) Control No: 32024A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7507C-CE1D-3762-47C2-63BDA60AE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4/1/2026 - 10/31/2027</a:t>
            </a:r>
          </a:p>
        </p:txBody>
      </p:sp>
    </p:spTree>
    <p:extLst>
      <p:ext uri="{BB962C8B-B14F-4D97-AF65-F5344CB8AC3E}">
        <p14:creationId xmlns:p14="http://schemas.microsoft.com/office/powerpoint/2010/main" val="3351477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00E9E-248C-F29E-3E68-2D6D8168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Wisner- West Point North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S-275-6(1062) Control No: 32024A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8D195-D9C4-81BB-44AE-EBBAA5C0E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New Alignment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New ROW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Potholing Required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Coordination with NDOT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K-Sheets Required 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  <a:p>
            <a:pPr marR="0" lvl="1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5B3E87-3650-F6EB-8D39-6357469918BA}"/>
              </a:ext>
            </a:extLst>
          </p:cNvPr>
          <p:cNvSpPr txBox="1"/>
          <p:nvPr/>
        </p:nvSpPr>
        <p:spPr>
          <a:xfrm>
            <a:off x="6097524" y="2013404"/>
            <a:ext cx="6094476" cy="38359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Wisner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Cuming County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Skywave Wireless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Sparklight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Tallgrass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Beemer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Cuming County Rural Water District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84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77771-2B1A-75B1-948D-6696ABEF8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atellite image of a field&#10;&#10;AI-generated content may be incorrect.">
            <a:extLst>
              <a:ext uri="{FF2B5EF4-FFF2-40B4-BE49-F238E27FC236}">
                <a16:creationId xmlns:a16="http://schemas.microsoft.com/office/drawing/2014/main" id="{B9CE607F-043D-4301-2B52-C300F8963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62"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087274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E2E3-9EF9-4AA2-B874-C840D404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19DE-ADB1-4AEC-B291-3798B6681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Introductions</a:t>
            </a:r>
          </a:p>
          <a:p>
            <a:r>
              <a:rPr lang="en-US"/>
              <a:t>High Impact Project Review (by construction year)</a:t>
            </a:r>
          </a:p>
          <a:p>
            <a:r>
              <a:rPr lang="en-US"/>
              <a:t>Communication and Coordination</a:t>
            </a:r>
          </a:p>
          <a:p>
            <a:r>
              <a:rPr lang="en-US"/>
              <a:t>Questions and Wrap Up</a:t>
            </a:r>
          </a:p>
        </p:txBody>
      </p:sp>
    </p:spTree>
    <p:extLst>
      <p:ext uri="{BB962C8B-B14F-4D97-AF65-F5344CB8AC3E}">
        <p14:creationId xmlns:p14="http://schemas.microsoft.com/office/powerpoint/2010/main" val="1165468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 2027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are anticipated to be let during 2027</a:t>
            </a:r>
          </a:p>
        </p:txBody>
      </p:sp>
    </p:spTree>
    <p:extLst>
      <p:ext uri="{BB962C8B-B14F-4D97-AF65-F5344CB8AC3E}">
        <p14:creationId xmlns:p14="http://schemas.microsoft.com/office/powerpoint/2010/main" val="3235487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7FE9-F51B-9004-8A19-DD7A4FBDF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Elgin - Neligh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STP-14-4(119) Control No: 32383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A8041-4D48-A852-77D6-6A9DD4F5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10.80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</p:txBody>
      </p:sp>
    </p:spTree>
    <p:extLst>
      <p:ext uri="{BB962C8B-B14F-4D97-AF65-F5344CB8AC3E}">
        <p14:creationId xmlns:p14="http://schemas.microsoft.com/office/powerpoint/2010/main" val="81819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1199-4C9D-2017-3526-143B24D9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Elgin - Neligh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STP-14-4(119) Control No: 32383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E2ED7-3FC8-59CA-67A9-DB7A95116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4/12/2027 - 11/24/2027</a:t>
            </a:r>
          </a:p>
        </p:txBody>
      </p:sp>
    </p:spTree>
    <p:extLst>
      <p:ext uri="{BB962C8B-B14F-4D97-AF65-F5344CB8AC3E}">
        <p14:creationId xmlns:p14="http://schemas.microsoft.com/office/powerpoint/2010/main" val="35417496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4AD7-01F0-AF01-5D93-41F979A2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Elgin - Neligh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STP-14-4(119) Control No: 32383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49570-A4C0-18C7-1F8C-85D3219AB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2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Temp. Roads/Drives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New ROW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Utilities Workshop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K-Sheets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327DB1-99C1-6F60-AAB0-8B28BEC2EA23}"/>
              </a:ext>
            </a:extLst>
          </p:cNvPr>
          <p:cNvSpPr txBox="1"/>
          <p:nvPr/>
        </p:nvSpPr>
        <p:spPr>
          <a:xfrm>
            <a:off x="6097524" y="2013404"/>
            <a:ext cx="6094476" cy="3816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	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Elgin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Neligh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Elkhorn Rural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Frontier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Midstates</a:t>
            </a: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Data Transport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OPTK Networks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Northeast Nebraska Telephone Company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Tallgrass Energy</a:t>
            </a:r>
          </a:p>
        </p:txBody>
      </p:sp>
    </p:spTree>
    <p:extLst>
      <p:ext uri="{BB962C8B-B14F-4D97-AF65-F5344CB8AC3E}">
        <p14:creationId xmlns:p14="http://schemas.microsoft.com/office/powerpoint/2010/main" val="3754939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1A5C6-7CBB-3320-A872-334C2D821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map of a farm&#10;&#10;AI-generated content may be incorrect.">
            <a:extLst>
              <a:ext uri="{FF2B5EF4-FFF2-40B4-BE49-F238E27FC236}">
                <a16:creationId xmlns:a16="http://schemas.microsoft.com/office/drawing/2014/main" id="{40BE2088-BC24-01B7-DCD1-1A51FC60F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b="-3099"/>
          <a:stretch>
            <a:fillRect/>
          </a:stretch>
        </p:blipFill>
        <p:spPr>
          <a:xfrm>
            <a:off x="0" y="0"/>
            <a:ext cx="12192000" cy="7104888"/>
          </a:xfrm>
          <a:noFill/>
        </p:spPr>
      </p:pic>
    </p:spTree>
    <p:extLst>
      <p:ext uri="{BB962C8B-B14F-4D97-AF65-F5344CB8AC3E}">
        <p14:creationId xmlns:p14="http://schemas.microsoft.com/office/powerpoint/2010/main" val="767987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783E7-7AFE-44A2-2E7E-54EEF0E2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Fordyce East &amp; West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STP-HSIP-12-6(120) Control No: 32382</a:t>
            </a:r>
            <a:endParaRPr lang="en-US" sz="2400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0DE4F-78F4-B6FF-F522-CBD9D8D95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9.20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626286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74A9-B578-BF5F-38DD-77B273FA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Fordyce East &amp; West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STP-HSIP-12-6(120) Control No: 32382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4D361-A775-B2EC-442F-11F4EE565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4/1/2027-10/31/2027</a:t>
            </a:r>
          </a:p>
        </p:txBody>
      </p:sp>
    </p:spTree>
    <p:extLst>
      <p:ext uri="{BB962C8B-B14F-4D97-AF65-F5344CB8AC3E}">
        <p14:creationId xmlns:p14="http://schemas.microsoft.com/office/powerpoint/2010/main" val="989466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BE6A7-E7E3-6B0B-531F-B374D041C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Fordyce East &amp; West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STP-HSIP-12-6(120) Control No: 32382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B136-9DE7-040D-9378-9E07E6E80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K-Sheets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1224D-C204-6C3E-F0C5-76B9BEB1A146}"/>
              </a:ext>
            </a:extLst>
          </p:cNvPr>
          <p:cNvSpPr txBox="1"/>
          <p:nvPr/>
        </p:nvSpPr>
        <p:spPr>
          <a:xfrm>
            <a:off x="6096000" y="2013404"/>
            <a:ext cx="6094476" cy="36522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Cedar </a:t>
            </a: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Knox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Rural Water District</a:t>
            </a:r>
            <a:endParaRPr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Cedar Knox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Hartington Telecommunications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Nustar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Pipeline</a:t>
            </a:r>
            <a:endParaRPr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TransCanada Keystone Pipeline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Fordyce</a:t>
            </a:r>
          </a:p>
        </p:txBody>
      </p:sp>
    </p:spTree>
    <p:extLst>
      <p:ext uri="{BB962C8B-B14F-4D97-AF65-F5344CB8AC3E}">
        <p14:creationId xmlns:p14="http://schemas.microsoft.com/office/powerpoint/2010/main" val="4962764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17FB2-D081-203C-575F-F73668DDB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atellite view of a farm&#10;&#10;AI-generated content may be incorrect.">
            <a:extLst>
              <a:ext uri="{FF2B5EF4-FFF2-40B4-BE49-F238E27FC236}">
                <a16:creationId xmlns:a16="http://schemas.microsoft.com/office/drawing/2014/main" id="{38CAE04E-FE50-D6CB-68B6-434F6B35A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" b="-524"/>
          <a:stretch>
            <a:fillRect/>
          </a:stretch>
        </p:blipFill>
        <p:spPr>
          <a:xfrm>
            <a:off x="0" y="0"/>
            <a:ext cx="12191721" cy="7104888"/>
          </a:xfrm>
          <a:noFill/>
        </p:spPr>
      </p:pic>
    </p:spTree>
    <p:extLst>
      <p:ext uri="{BB962C8B-B14F-4D97-AF65-F5344CB8AC3E}">
        <p14:creationId xmlns:p14="http://schemas.microsoft.com/office/powerpoint/2010/main" val="41518403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954B-7AAE-1ECE-3198-879CB869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Clearwater West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NH-275-5(147) Control No: 32387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B67D0-749D-6F21-4B95-5B93AF82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6.49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Resurfacing </a:t>
            </a:r>
          </a:p>
        </p:txBody>
      </p:sp>
    </p:spTree>
    <p:extLst>
      <p:ext uri="{BB962C8B-B14F-4D97-AF65-F5344CB8AC3E}">
        <p14:creationId xmlns:p14="http://schemas.microsoft.com/office/powerpoint/2010/main" val="222916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930E-0053-4903-9C58-1FA2BEAD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4D06B-5BF0-43EC-8976-FC777BF23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6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F982-56EA-A5AD-3E98-CDE1F582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Clearwater West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NH-275-5(147) Control No: 32387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973A-9874-B160-CAF8-AE6C7DC3F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8/9/2027 - 11/24/2027</a:t>
            </a:r>
          </a:p>
        </p:txBody>
      </p:sp>
    </p:spTree>
    <p:extLst>
      <p:ext uri="{BB962C8B-B14F-4D97-AF65-F5344CB8AC3E}">
        <p14:creationId xmlns:p14="http://schemas.microsoft.com/office/powerpoint/2010/main" val="15391431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62D5D-415C-A221-FA38-45473D4C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Clearwater West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NH-275-5(147) Control No: 32387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B50B1-07EE-9088-6DD6-270C444E6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E09AC-4E7D-F588-2EC9-CCDF52E04763}"/>
              </a:ext>
            </a:extLst>
          </p:cNvPr>
          <p:cNvSpPr txBox="1"/>
          <p:nvPr/>
        </p:nvSpPr>
        <p:spPr>
          <a:xfrm>
            <a:off x="6096000" y="2013404"/>
            <a:ext cx="6094476" cy="319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	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Elkhorn Rural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Northeast Nebraska Telephone Company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Tallgrass Energy</a:t>
            </a:r>
          </a:p>
        </p:txBody>
      </p:sp>
    </p:spTree>
    <p:extLst>
      <p:ext uri="{BB962C8B-B14F-4D97-AF65-F5344CB8AC3E}">
        <p14:creationId xmlns:p14="http://schemas.microsoft.com/office/powerpoint/2010/main" val="87222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4294C-B571-9944-ACDD-C97238EF0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6CA5-10BB-7B67-E405-53824460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pPr marR="0" rtl="0"/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Clearwater West </a:t>
            </a:r>
            <a:b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Project Number: NH-275-5(147) Control No: 32387</a:t>
            </a:r>
            <a:endParaRPr lang="en-US" sz="2800" b="0" i="0" u="none" strike="noStrike" kern="100" baseline="0"/>
          </a:p>
        </p:txBody>
      </p:sp>
      <p:pic>
        <p:nvPicPr>
          <p:cNvPr id="8" name="Content Placeholder 7" descr="A map of a farm&#10;&#10;AI-generated content may be incorrect.">
            <a:extLst>
              <a:ext uri="{FF2B5EF4-FFF2-40B4-BE49-F238E27FC236}">
                <a16:creationId xmlns:a16="http://schemas.microsoft.com/office/drawing/2014/main" id="{094623CC-07F8-E6D1-937A-9B17EF40D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0146"/>
          <a:stretch>
            <a:fillRect/>
          </a:stretch>
        </p:blipFill>
        <p:spPr>
          <a:xfrm>
            <a:off x="-340869" y="-61722"/>
            <a:ext cx="12650063" cy="6981444"/>
          </a:xfrm>
          <a:noFill/>
        </p:spPr>
      </p:pic>
    </p:spTree>
    <p:extLst>
      <p:ext uri="{BB962C8B-B14F-4D97-AF65-F5344CB8AC3E}">
        <p14:creationId xmlns:p14="http://schemas.microsoft.com/office/powerpoint/2010/main" val="24957001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A43A-6F83-71AE-15C3-269CE270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Jct. US-81/ N-12 Intersection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HSIP-81-4(130) Control No: 32409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5FE25-85E6-C100-DDAB-FC62E10CA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ITS/Lighting </a:t>
            </a:r>
          </a:p>
        </p:txBody>
      </p:sp>
    </p:spTree>
    <p:extLst>
      <p:ext uri="{BB962C8B-B14F-4D97-AF65-F5344CB8AC3E}">
        <p14:creationId xmlns:p14="http://schemas.microsoft.com/office/powerpoint/2010/main" val="35269565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71BF-F0B6-26FE-9DEB-474B317F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Jct. US-81/ N-12 Intersection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HSIP-81-4(130) Control No: 32409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72099-8D8F-208A-A3DA-D80A33D8C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7/12/2027 - 11/6/2027</a:t>
            </a:r>
          </a:p>
        </p:txBody>
      </p:sp>
    </p:spTree>
    <p:extLst>
      <p:ext uri="{BB962C8B-B14F-4D97-AF65-F5344CB8AC3E}">
        <p14:creationId xmlns:p14="http://schemas.microsoft.com/office/powerpoint/2010/main" val="22512093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EBAC-7A73-3526-0CF4-2A63A40C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Jct. US-81/ N-12 Intersection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HSIP-81-4(130) Control No: 32409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F5FA5-5759-3CF2-A768-66119210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893823-6532-A542-7676-9E28A8942916}"/>
              </a:ext>
            </a:extLst>
          </p:cNvPr>
          <p:cNvSpPr txBox="1"/>
          <p:nvPr/>
        </p:nvSpPr>
        <p:spPr>
          <a:xfrm>
            <a:off x="6096000" y="2013404"/>
            <a:ext cx="6094476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Cedar Knox Rural Water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</p:txBody>
      </p:sp>
    </p:spTree>
    <p:extLst>
      <p:ext uri="{BB962C8B-B14F-4D97-AF65-F5344CB8AC3E}">
        <p14:creationId xmlns:p14="http://schemas.microsoft.com/office/powerpoint/2010/main" val="32447977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13444-56E3-EB36-C184-F4BFDF185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erial view of a farm&#10;&#10;AI-generated content may be incorrect.">
            <a:extLst>
              <a:ext uri="{FF2B5EF4-FFF2-40B4-BE49-F238E27FC236}">
                <a16:creationId xmlns:a16="http://schemas.microsoft.com/office/drawing/2014/main" id="{DB4DB876-B973-90BD-9AB3-EC6C38DCA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7464361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86F5-C224-104F-2B54-86ECCC18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Neligh to Tilden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NH-275-5(146) Control No: 32381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4B269-C543-62B7-4D46-5476E5990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12.35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</p:txBody>
      </p:sp>
    </p:spTree>
    <p:extLst>
      <p:ext uri="{BB962C8B-B14F-4D97-AF65-F5344CB8AC3E}">
        <p14:creationId xmlns:p14="http://schemas.microsoft.com/office/powerpoint/2010/main" val="3537828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F028F-164C-6D3A-31EF-27A664CF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Neligh to Tilden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NH-275-5(146) Control No: 32381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109FA-0796-6689-4C1C-5C392450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3/29/2027 - 11/22/2028</a:t>
            </a:r>
          </a:p>
        </p:txBody>
      </p:sp>
    </p:spTree>
    <p:extLst>
      <p:ext uri="{BB962C8B-B14F-4D97-AF65-F5344CB8AC3E}">
        <p14:creationId xmlns:p14="http://schemas.microsoft.com/office/powerpoint/2010/main" val="24118956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2E19-8EE4-6288-7DE3-CC39A378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Neligh to Tilden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NH-275-5(146) Control No: 32381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66AC9-DE2C-A206-E3E9-7F5C19B4E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DF0A7-CE6A-516B-86CC-C9970680FFD6}"/>
              </a:ext>
            </a:extLst>
          </p:cNvPr>
          <p:cNvSpPr txBox="1"/>
          <p:nvPr/>
        </p:nvSpPr>
        <p:spPr>
          <a:xfrm>
            <a:off x="6097524" y="2016162"/>
            <a:ext cx="6094476" cy="3816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	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Neligh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Tilden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Elkhorn Rural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Frontier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Midstates</a:t>
            </a: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Data Transport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Tallgrass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Oakdale</a:t>
            </a:r>
          </a:p>
        </p:txBody>
      </p:sp>
    </p:spTree>
    <p:extLst>
      <p:ext uri="{BB962C8B-B14F-4D97-AF65-F5344CB8AC3E}">
        <p14:creationId xmlns:p14="http://schemas.microsoft.com/office/powerpoint/2010/main" val="234143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A6301-A1DE-D1B0-31BE-17F940EE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AEAC-2FA2-02A7-9081-7B336940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2024 Utility policy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2E500-141F-574D-C498-BAFA649E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NDOT rolled out a new utility accommodation policy in 2024.</a:t>
            </a:r>
          </a:p>
          <a:p>
            <a:r>
              <a:rPr lang="en-US" dirty="0"/>
              <a:t>You can find more information, as well as a webinar about the changes, on the NDOT utility website at https://dot.nebraska.gov/business-center/utilities/.</a:t>
            </a:r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33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769CD-8CE6-DF5C-69BD-69D6B54DD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2B5E-0BEE-EBFD-7C0E-2A74AE613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pPr marR="0" rtl="0"/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Neligh to Tilden </a:t>
            </a:r>
            <a:b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Project Number: NH-275-5(146) Control No: 32381</a:t>
            </a:r>
            <a:endParaRPr lang="en-US" sz="2800" b="0" i="0" u="none" strike="noStrike" kern="100" baseline="0"/>
          </a:p>
        </p:txBody>
      </p:sp>
      <p:pic>
        <p:nvPicPr>
          <p:cNvPr id="8" name="Content Placeholder 7" descr="A map of a farm&#10;&#10;AI-generated content may be incorrect.">
            <a:extLst>
              <a:ext uri="{FF2B5EF4-FFF2-40B4-BE49-F238E27FC236}">
                <a16:creationId xmlns:a16="http://schemas.microsoft.com/office/drawing/2014/main" id="{80C45C44-A8CD-F70C-C0B1-49F2C196A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3" b="-563"/>
          <a:stretch>
            <a:fillRect/>
          </a:stretch>
        </p:blipFill>
        <p:spPr>
          <a:xfrm>
            <a:off x="0" y="-101600"/>
            <a:ext cx="12192000" cy="6959600"/>
          </a:xfrm>
          <a:noFill/>
        </p:spPr>
      </p:pic>
    </p:spTree>
    <p:extLst>
      <p:ext uri="{BB962C8B-B14F-4D97-AF65-F5344CB8AC3E}">
        <p14:creationId xmlns:p14="http://schemas.microsoft.com/office/powerpoint/2010/main" val="22768932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CD9A5-142F-49DD-3F85-FECB727EF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40AC-623B-2778-7651-17191531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kern="100" dirty="0">
                <a:solidFill>
                  <a:srgbClr val="00485F"/>
                </a:solidFill>
              </a:rPr>
              <a:t>Madison East</a:t>
            </a:r>
            <a:br>
              <a:rPr lang="en-US" sz="3600" b="0" kern="100" dirty="0">
                <a:solidFill>
                  <a:srgbClr val="00485F"/>
                </a:solidFill>
              </a:rPr>
            </a:br>
            <a:r>
              <a:rPr lang="en-US" sz="2700" b="0" kern="100" dirty="0">
                <a:solidFill>
                  <a:srgbClr val="00485F"/>
                </a:solidFill>
              </a:rPr>
              <a:t>Project Number: STP-32-5(110) Control No: 32405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63F06-48ED-9744-52E6-D3DF96E20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Project Length: 11.97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Mill and Fill</a:t>
            </a:r>
          </a:p>
          <a:p>
            <a:pPr marR="0" lvl="1" rtl="0"/>
            <a:r>
              <a:rPr lang="en-US" kern="100" dirty="0">
                <a:solidFill>
                  <a:srgbClr val="4D4D4F"/>
                </a:solidFill>
              </a:rPr>
              <a:t>Box Culvert Repairs</a:t>
            </a:r>
          </a:p>
          <a:p>
            <a:pPr marR="0" lvl="1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Bridge Repairs with Guardrail Replacement</a:t>
            </a:r>
          </a:p>
        </p:txBody>
      </p:sp>
    </p:spTree>
    <p:extLst>
      <p:ext uri="{BB962C8B-B14F-4D97-AF65-F5344CB8AC3E}">
        <p14:creationId xmlns:p14="http://schemas.microsoft.com/office/powerpoint/2010/main" val="29190521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2E556-0322-500B-81D3-2520AAED8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8D4C2-4326-386D-CAEE-1456D5F2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kern="100" dirty="0">
                <a:solidFill>
                  <a:srgbClr val="00485F"/>
                </a:solidFill>
              </a:rPr>
              <a:t>Madison East</a:t>
            </a:r>
            <a:b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 dirty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STP-32-5(110) Control No: 32405</a:t>
            </a:r>
            <a:endParaRPr lang="en-US" b="0" i="0" u="none" strike="noStrike" kern="100" baseline="0" dirty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8D419-2C56-6839-7226-38CEF8108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Right-of-way: N/A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/>
                <a:cs typeface="Arial"/>
              </a:rPr>
              <a:t>Construction Timing: 7/19/2027 - 11/24/2027</a:t>
            </a:r>
          </a:p>
        </p:txBody>
      </p:sp>
    </p:spTree>
    <p:extLst>
      <p:ext uri="{BB962C8B-B14F-4D97-AF65-F5344CB8AC3E}">
        <p14:creationId xmlns:p14="http://schemas.microsoft.com/office/powerpoint/2010/main" val="13481046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4F016-FE02-AECC-7808-6882272A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542E-987A-35A8-6D58-B27F841F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kern="100" dirty="0">
                <a:solidFill>
                  <a:srgbClr val="00485F"/>
                </a:solidFill>
              </a:rPr>
              <a:t>Madison East</a:t>
            </a:r>
            <a:br>
              <a:rPr lang="en-US" sz="3600" b="0" kern="100" dirty="0">
                <a:solidFill>
                  <a:srgbClr val="00485F"/>
                </a:solidFill>
              </a:rPr>
            </a:br>
            <a:r>
              <a:rPr lang="en-US" sz="2700" b="0" kern="100" dirty="0">
                <a:solidFill>
                  <a:srgbClr val="00485F"/>
                </a:solidFill>
              </a:rPr>
              <a:t>Project Number: STP-32-5(110) Control No: 32405</a:t>
            </a:r>
            <a:endParaRPr lang="en-US" b="0" i="0" u="none" strike="noStrike" kern="100" baseline="0" dirty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8DF5-DB1C-8BE4-0372-BBE0D990D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 dirty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97E19B-7BF3-6875-8B5B-FA3FB4C8017F}"/>
              </a:ext>
            </a:extLst>
          </p:cNvPr>
          <p:cNvSpPr txBox="1"/>
          <p:nvPr/>
        </p:nvSpPr>
        <p:spPr>
          <a:xfrm>
            <a:off x="6097524" y="2016162"/>
            <a:ext cx="6094476" cy="2876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Madison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Elkhorn Rural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Frontier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 err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Midstates</a:t>
            </a:r>
            <a:r>
              <a:rPr lang="en-US" kern="1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Transport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Nebraska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dirty="0" err="1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Sparklight</a:t>
            </a:r>
            <a:endParaRPr lang="en-US" kern="1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Stanton Telecommunications</a:t>
            </a:r>
            <a:endParaRPr lang="en-US" kern="1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982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6967-1607-4417-AC24-B53892A3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&amp; Wrap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DAB6-F846-463A-8044-8C765C9C9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51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17CF-907A-AC22-7C2C-81FE261C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final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9E84C-2539-47BA-356F-05FD6D436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Ask them now!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If you have questions after this meeting, or would like to view more detailed project maps, please reach out to your utility coordinator. </a:t>
            </a:r>
          </a:p>
        </p:txBody>
      </p:sp>
    </p:spTree>
    <p:extLst>
      <p:ext uri="{BB962C8B-B14F-4D97-AF65-F5344CB8AC3E}">
        <p14:creationId xmlns:p14="http://schemas.microsoft.com/office/powerpoint/2010/main" val="24352214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26D0-F9B9-4F82-87ED-8390C15B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Have a Question about a project your Utility is involved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A666-F771-4DDC-94F5-22FFD4870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Contact your district’s utility coordinator!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8FB3E3-CAD1-E141-C5A4-329CADF3FBC8}"/>
              </a:ext>
            </a:extLst>
          </p:cNvPr>
          <p:cNvGrpSpPr/>
          <p:nvPr/>
        </p:nvGrpSpPr>
        <p:grpSpPr>
          <a:xfrm>
            <a:off x="721834" y="2472702"/>
            <a:ext cx="11209940" cy="3251607"/>
            <a:chOff x="721834" y="2472702"/>
            <a:chExt cx="11209940" cy="32516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13B61B-B03A-4AA2-AC14-67FFCB424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834" y="2692860"/>
              <a:ext cx="6623868" cy="30222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91C3E3-50D4-E858-E156-79E2C5051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658"/>
            <a:stretch/>
          </p:blipFill>
          <p:spPr>
            <a:xfrm>
              <a:off x="7465490" y="2472702"/>
              <a:ext cx="4466284" cy="32516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250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E3DE-C875-4C83-B70A-2083DAC8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We need your feedback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AEAA4-7F8C-4EA2-B74B-6827C74C1A66}"/>
              </a:ext>
            </a:extLst>
          </p:cNvPr>
          <p:cNvSpPr txBox="1">
            <a:spLocks/>
          </p:cNvSpPr>
          <p:nvPr/>
        </p:nvSpPr>
        <p:spPr>
          <a:xfrm>
            <a:off x="914400" y="1709577"/>
            <a:ext cx="9737498" cy="3930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Your valuable feedback helps these meetings – and NDOT’s utility coordination program – be better.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9BDC9E-5A96-48A5-A832-C5ED2947B376}"/>
              </a:ext>
            </a:extLst>
          </p:cNvPr>
          <p:cNvSpPr/>
          <p:nvPr/>
        </p:nvSpPr>
        <p:spPr>
          <a:xfrm>
            <a:off x="1006679" y="2620151"/>
            <a:ext cx="6216242" cy="301962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Use your phone’s camera to scan this QR code or use our paper survey.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5AC98-E9A8-33F8-252F-1BBCF077A1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43" r="311" b="844"/>
          <a:stretch>
            <a:fillRect/>
          </a:stretch>
        </p:blipFill>
        <p:spPr>
          <a:xfrm>
            <a:off x="7763176" y="2620151"/>
            <a:ext cx="3079973" cy="30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82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53DF-CF04-9E7B-D13F-8F303595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Visit our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963A4-7FCF-8839-D3E7-10B143505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7602680" cy="37669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Visit NDOT.info/utility for more information on: </a:t>
            </a:r>
          </a:p>
          <a:p>
            <a:r>
              <a:rPr lang="en-US" dirty="0"/>
              <a:t>Utility accommodation</a:t>
            </a:r>
          </a:p>
          <a:p>
            <a:r>
              <a:rPr lang="en-US" dirty="0"/>
              <a:t>Permitting </a:t>
            </a:r>
          </a:p>
          <a:p>
            <a:r>
              <a:rPr lang="en-US" dirty="0"/>
              <a:t>Coordination</a:t>
            </a:r>
          </a:p>
          <a:p>
            <a:r>
              <a:rPr lang="en-US" dirty="0"/>
              <a:t>Project information</a:t>
            </a:r>
          </a:p>
          <a:p>
            <a:r>
              <a:rPr lang="en-US" dirty="0"/>
              <a:t>Reimbursements</a:t>
            </a:r>
          </a:p>
          <a:p>
            <a:r>
              <a:rPr lang="en-US" dirty="0"/>
              <a:t>Additional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FD6A5-64F2-2DB2-2086-6587773CD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9690" y="2252167"/>
            <a:ext cx="2354381" cy="2354381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521E12-5AFB-97E2-702D-C069CDA31F79}"/>
              </a:ext>
            </a:extLst>
          </p:cNvPr>
          <p:cNvSpPr/>
          <p:nvPr/>
        </p:nvSpPr>
        <p:spPr>
          <a:xfrm>
            <a:off x="8505651" y="4446987"/>
            <a:ext cx="3042459" cy="1081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 to view the 2026 Program Book!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6A8DF-6ABC-9432-6CE6-ECC0ED5FF951}"/>
              </a:ext>
            </a:extLst>
          </p:cNvPr>
          <p:cNvSpPr/>
          <p:nvPr/>
        </p:nvSpPr>
        <p:spPr>
          <a:xfrm>
            <a:off x="8440880" y="2013404"/>
            <a:ext cx="3172000" cy="335584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605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0D81-A0F9-45BC-9D75-D3377E350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 Black" panose="020B0A04020102020204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BC548-BAFF-4B86-99A9-ED8CC30E7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9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Outstanding Cy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will likely not be completed in 2025</a:t>
            </a:r>
          </a:p>
        </p:txBody>
      </p:sp>
    </p:spTree>
    <p:extLst>
      <p:ext uri="{BB962C8B-B14F-4D97-AF65-F5344CB8AC3E}">
        <p14:creationId xmlns:p14="http://schemas.microsoft.com/office/powerpoint/2010/main" val="31052536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263B-0A2E-50FF-2DD0-692D2274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Stanton &amp; North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STP-57-3(111) Control No: 32359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04FD0-78CA-1EDC-C105-86F1228CD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5.03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Resurfacing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Shoulder Work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29004933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963A-CD15-1F8F-2175-9051DA1B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Stanton &amp; North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STP-57-3(111) Control No: 32359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2E980-90F9-D8C2-AA86-2A96801CA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Preparing for Bid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Completed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3/24/2025 - 11/26/2025</a:t>
            </a:r>
          </a:p>
        </p:txBody>
      </p:sp>
    </p:spTree>
    <p:extLst>
      <p:ext uri="{BB962C8B-B14F-4D97-AF65-F5344CB8AC3E}">
        <p14:creationId xmlns:p14="http://schemas.microsoft.com/office/powerpoint/2010/main" val="23857114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5D8C-9E1A-D791-6D0E-8D6D9376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Stanton &amp; North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STP-57-3(111) Control No: 32359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1ABDB-7B97-727E-AF45-C75966C3A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K-Sheets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97A7B-EC52-BD3F-D6E6-BAC57C9CB80C}"/>
              </a:ext>
            </a:extLst>
          </p:cNvPr>
          <p:cNvSpPr txBox="1"/>
          <p:nvPr/>
        </p:nvSpPr>
        <p:spPr>
          <a:xfrm>
            <a:off x="6096000" y="2013404"/>
            <a:ext cx="6094428" cy="36522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Stanton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Sparklight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Internet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Stanton County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Stanton </a:t>
            </a: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Telecommunications</a:t>
            </a:r>
            <a:endParaRPr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Tallgrass Energy</a:t>
            </a:r>
          </a:p>
        </p:txBody>
      </p:sp>
    </p:spTree>
    <p:extLst>
      <p:ext uri="{BB962C8B-B14F-4D97-AF65-F5344CB8AC3E}">
        <p14:creationId xmlns:p14="http://schemas.microsoft.com/office/powerpoint/2010/main" val="28274661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077E-3D17-B2C7-43BD-52B40B0A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Norfolk Traffic Signals (LET)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HSIP-81-3(150) Control No: 32363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0810B-9A22-4B31-CEE1-9C1E9250A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Project Length: 5.32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Scope of Work:</a:t>
            </a:r>
          </a:p>
          <a:p>
            <a:pPr marR="0" lvl="1" rtl="0"/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Miscellaneous</a:t>
            </a:r>
            <a:endParaRPr lang="en-US" b="0" i="0" u="none" strike="noStrike" kern="100" baseline="0">
              <a:solidFill>
                <a:srgbClr val="4D4D4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8380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9DFC-9F10-2302-2768-EFC72F51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Norfolk Traffic Signals (LET)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HSIP-81-3(150) Control No: 32363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FEFD3-4E24-A316-E5A1-27231BC0D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7/7/2025 - 11/1/2025</a:t>
            </a:r>
          </a:p>
        </p:txBody>
      </p:sp>
    </p:spTree>
    <p:extLst>
      <p:ext uri="{BB962C8B-B14F-4D97-AF65-F5344CB8AC3E}">
        <p14:creationId xmlns:p14="http://schemas.microsoft.com/office/powerpoint/2010/main" val="26776012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BE23-FB10-F821-1100-D9B52860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Norfolk Traffic Signals (LET)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HSIP-81-3(150) Control No: 32363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7227C-C985-1153-1334-C5C2A3B40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No K-Sheets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Special Provisions Required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0D9A1-B3D2-64DA-10E9-B5A159A87B31}"/>
              </a:ext>
            </a:extLst>
          </p:cNvPr>
          <p:cNvSpPr txBox="1"/>
          <p:nvPr/>
        </p:nvSpPr>
        <p:spPr>
          <a:xfrm>
            <a:off x="6096000" y="2013404"/>
            <a:ext cx="3587496" cy="41873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</a:t>
            </a: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Norfolk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Midstates Data Transport 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Nebraska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Department of Water, Energy, and Environment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NuStar Pipeline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Pierce Telephone 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87DE6-5264-7BEF-A60A-FC6A47D1D1BA}"/>
              </a:ext>
            </a:extLst>
          </p:cNvPr>
          <p:cNvSpPr txBox="1"/>
          <p:nvPr/>
        </p:nvSpPr>
        <p:spPr>
          <a:xfrm>
            <a:off x="8846820" y="2341261"/>
            <a:ext cx="3345180" cy="9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Sparklight</a:t>
            </a: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Internet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Segra</a:t>
            </a: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USCOC N-K</a:t>
            </a:r>
          </a:p>
        </p:txBody>
      </p:sp>
    </p:spTree>
    <p:extLst>
      <p:ext uri="{BB962C8B-B14F-4D97-AF65-F5344CB8AC3E}">
        <p14:creationId xmlns:p14="http://schemas.microsoft.com/office/powerpoint/2010/main" val="12659704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1F96449-3AE8-73CF-85A6-DDDF899E1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95C3-8558-0669-B31A-7C6A8F2D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In Norfolk Traffic Signals (LET)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HSIP-81-3(150) Control No: 32363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470A88-F08B-349F-DC39-4B0B81BBF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500116" cy="37669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4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36BE-AE25-4F7E-4F06-2FA3CF2F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Columbus South Bridges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NH-30-5(131) Control No: 31983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318BB-AD5E-01CB-19EF-598625752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</p:txBody>
      </p:sp>
    </p:spTree>
    <p:extLst>
      <p:ext uri="{BB962C8B-B14F-4D97-AF65-F5344CB8AC3E}">
        <p14:creationId xmlns:p14="http://schemas.microsoft.com/office/powerpoint/2010/main" val="373781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4B26-B873-7B33-3233-7553F3A6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Columbus South Bridges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NH-30-5(131) Control No: 31983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57420-1E03-9825-1061-18ED76BE7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Status: Construction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Right-of-way: Completed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4/1/2025 - 11/30/2027</a:t>
            </a:r>
          </a:p>
        </p:txBody>
      </p:sp>
    </p:spTree>
    <p:extLst>
      <p:ext uri="{BB962C8B-B14F-4D97-AF65-F5344CB8AC3E}">
        <p14:creationId xmlns:p14="http://schemas.microsoft.com/office/powerpoint/2010/main" val="2997090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 Dept of Transportation">
      <a:dk1>
        <a:srgbClr val="44546A"/>
      </a:dk1>
      <a:lt1>
        <a:srgbClr val="FFFFFF"/>
      </a:lt1>
      <a:dk2>
        <a:srgbClr val="4D4D4F"/>
      </a:dk2>
      <a:lt2>
        <a:srgbClr val="B9C8D3"/>
      </a:lt2>
      <a:accent1>
        <a:srgbClr val="BABF33"/>
      </a:accent1>
      <a:accent2>
        <a:srgbClr val="FFC843"/>
      </a:accent2>
      <a:accent3>
        <a:srgbClr val="BB1F53"/>
      </a:accent3>
      <a:accent4>
        <a:srgbClr val="FFC000"/>
      </a:accent4>
      <a:accent5>
        <a:srgbClr val="00607F"/>
      </a:accent5>
      <a:accent6>
        <a:srgbClr val="B9C8D3"/>
      </a:accent6>
      <a:hlink>
        <a:srgbClr val="0563C1"/>
      </a:hlink>
      <a:folHlink>
        <a:srgbClr val="BB1F53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OT_Template.pptx" id="{C72FA9DE-9F9B-4F2C-B1F1-ED950E7A0744}" vid="{7F328668-8292-4104-9673-B899E47508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A4FA98F222A439ACAC06C169099B1" ma:contentTypeVersion="7" ma:contentTypeDescription="Create a new document." ma:contentTypeScope="" ma:versionID="4cc11786ae36e54a46bbd4fdff5d8001">
  <xsd:schema xmlns:xsd="http://www.w3.org/2001/XMLSchema" xmlns:xs="http://www.w3.org/2001/XMLSchema" xmlns:p="http://schemas.microsoft.com/office/2006/metadata/properties" xmlns:ns2="98be67be-a8fd-424a-a601-9d9a8ecd4880" targetNamespace="http://schemas.microsoft.com/office/2006/metadata/properties" ma:root="true" ma:fieldsID="c0d43d2290d0cd73b557ff1778f0b13d" ns2:_="">
    <xsd:import namespace="98be67be-a8fd-424a-a601-9d9a8ecd48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e67be-a8fd-424a-a601-9d9a8ecd48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52A44B-E22A-4FA1-A66E-593B79F255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EDB414-3A0C-46AC-90B8-56541E779F23}">
  <ds:schemaRefs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98be67be-a8fd-424a-a601-9d9a8ecd4880"/>
  </ds:schemaRefs>
</ds:datastoreItem>
</file>

<file path=customXml/itemProps3.xml><?xml version="1.0" encoding="utf-8"?>
<ds:datastoreItem xmlns:ds="http://schemas.openxmlformats.org/officeDocument/2006/customXml" ds:itemID="{3B928689-E79E-467B-9A1C-B11E7A5DA0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e67be-a8fd-424a-a601-9d9a8ecd48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NDOT-Presentation_TEMPLATE_Wide</Template>
  <TotalTime>111</TotalTime>
  <Words>2200</Words>
  <Application>Microsoft Office PowerPoint</Application>
  <PresentationFormat>Widescreen</PresentationFormat>
  <Paragraphs>475</Paragraphs>
  <Slides>76</Slides>
  <Notes>12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Utility program</vt:lpstr>
      <vt:lpstr>This Meeting is Being Recorded</vt:lpstr>
      <vt:lpstr>Welcome</vt:lpstr>
      <vt:lpstr>Agenda</vt:lpstr>
      <vt:lpstr>Introductions</vt:lpstr>
      <vt:lpstr>2024 Utility policy</vt:lpstr>
      <vt:lpstr>Outstanding Cy 2025</vt:lpstr>
      <vt:lpstr>Columbus South Bridges  Project Number: NH-30-5(131) Control No: 31983</vt:lpstr>
      <vt:lpstr>Columbus South Bridges  Project Number: NH-30-5(131) Control No: 31983</vt:lpstr>
      <vt:lpstr>Columbus South Bridges  Project Number: NH-30-5(131) Control No: 31983</vt:lpstr>
      <vt:lpstr>PowerPoint Presentation</vt:lpstr>
      <vt:lpstr>Monroe East &amp; West (MS)  Project Number: STP-22-5(119) Control No: 32292</vt:lpstr>
      <vt:lpstr>Monroe East &amp; West (MS)  Project Number: STP-22-5(119) Control No: 32292</vt:lpstr>
      <vt:lpstr>Monroe East &amp; West (MS)  Project Number: STP-22-5(119) Control No: 32292</vt:lpstr>
      <vt:lpstr>PowerPoint Presentation</vt:lpstr>
      <vt:lpstr>N-57 - East Jct N-15  Project Number: TIB-275-6(149) Control No: 32319A</vt:lpstr>
      <vt:lpstr>N-57 - East Jct N-15  Project Number: TIB-275-6(149) Control No: 32319A</vt:lpstr>
      <vt:lpstr>N-57 - East Jct N-15  Project Number: TIB-275-6(149) Control No: 32319A</vt:lpstr>
      <vt:lpstr>Niobrara East &amp; West  Project Number: S-12-5(1011) Control No: 31674</vt:lpstr>
      <vt:lpstr>Niobrara East &amp; West  Project Number: S-12-5(1011) Control No: 31674</vt:lpstr>
      <vt:lpstr>Niobrara East &amp; West  Project Number: S-12-5(1011) Control No: 31674</vt:lpstr>
      <vt:lpstr>PowerPoint Presentation</vt:lpstr>
      <vt:lpstr>Macy Intersection  Project Number: DPS-75-4(118) Control No: 32415</vt:lpstr>
      <vt:lpstr>Macy Intersection  Project Number: DPS-75-4(118) Control No: 32415</vt:lpstr>
      <vt:lpstr>Macy Intersection  Project Number: DPS-75-4(118) Control No: 32415</vt:lpstr>
      <vt:lpstr>PowerPoint Presentation</vt:lpstr>
      <vt:lpstr>Cy 2026</vt:lpstr>
      <vt:lpstr>East Jct N-15 - Wisner  Project Number: TIB-275-6(150) Control No: 32319B</vt:lpstr>
      <vt:lpstr>East Jct N-15 - Wisner  Project Number: TIB-275-6(150) Control No: 32319B</vt:lpstr>
      <vt:lpstr>East Jct N-15 - Wisner  Project Number: TIB-275-6(150) Control No: 32319B</vt:lpstr>
      <vt:lpstr>PowerPoint Presentation</vt:lpstr>
      <vt:lpstr>District 3 High Mast Tower Replacement  Project Number: STP-129-1(32) Control No: 32417</vt:lpstr>
      <vt:lpstr>District 3 High Mast Tower Replacement  Project Number: STP-129-1(32) Control No: 32417</vt:lpstr>
      <vt:lpstr>District 3 High Mast Tower Replacement  Project Number: STP-129-1(32) Control No: 32417</vt:lpstr>
      <vt:lpstr>PowerPoint Presentation</vt:lpstr>
      <vt:lpstr>Wisner- West Point North  Project Number: S-275-6(1062) Control No: 32024A</vt:lpstr>
      <vt:lpstr>Wisner- West Point North  Project Number: S-275-6(1062) Control No: 32024A</vt:lpstr>
      <vt:lpstr>Wisner- West Point North  Project Number: S-275-6(1062) Control No: 32024A</vt:lpstr>
      <vt:lpstr>PowerPoint Presentation</vt:lpstr>
      <vt:lpstr>cy 2027</vt:lpstr>
      <vt:lpstr>Elgin - Neligh  Project Number: STP-14-4(119) Control No: 32383</vt:lpstr>
      <vt:lpstr>Elgin - Neligh  Project Number: STP-14-4(119) Control No: 32383</vt:lpstr>
      <vt:lpstr>Elgin - Neligh  Project Number: STP-14-4(119) Control No: 32383</vt:lpstr>
      <vt:lpstr>PowerPoint Presentation</vt:lpstr>
      <vt:lpstr>Fordyce East &amp; West  Project Number: STP-HSIP-12-6(120) Control No: 32382</vt:lpstr>
      <vt:lpstr>Fordyce East &amp; West  Project Number: STP-HSIP-12-6(120) Control No: 32382</vt:lpstr>
      <vt:lpstr>Fordyce East &amp; West  Project Number: STP-HSIP-12-6(120) Control No: 32382</vt:lpstr>
      <vt:lpstr>PowerPoint Presentation</vt:lpstr>
      <vt:lpstr>Clearwater West  Project Number: NH-275-5(147) Control No: 32387</vt:lpstr>
      <vt:lpstr>Clearwater West  Project Number: NH-275-5(147) Control No: 32387</vt:lpstr>
      <vt:lpstr>Clearwater West  Project Number: NH-275-5(147) Control No: 32387</vt:lpstr>
      <vt:lpstr>Clearwater West  Project Number: NH-275-5(147) Control No: 32387</vt:lpstr>
      <vt:lpstr>Jct. US-81/ N-12 Intersection  Project Number: HSIP-81-4(130) Control No: 32409</vt:lpstr>
      <vt:lpstr>Jct. US-81/ N-12 Intersection  Project Number: HSIP-81-4(130) Control No: 32409</vt:lpstr>
      <vt:lpstr>Jct. US-81/ N-12 Intersection  Project Number: HSIP-81-4(130) Control No: 32409</vt:lpstr>
      <vt:lpstr>PowerPoint Presentation</vt:lpstr>
      <vt:lpstr>Neligh to Tilden  Project Number: NH-275-5(146) Control No: 32381</vt:lpstr>
      <vt:lpstr>Neligh to Tilden  Project Number: NH-275-5(146) Control No: 32381</vt:lpstr>
      <vt:lpstr>Neligh to Tilden  Project Number: NH-275-5(146) Control No: 32381</vt:lpstr>
      <vt:lpstr>Neligh to Tilden  Project Number: NH-275-5(146) Control No: 32381</vt:lpstr>
      <vt:lpstr>Madison East Project Number: STP-32-5(110) Control No: 32405</vt:lpstr>
      <vt:lpstr>Madison East Project Number: STP-32-5(110) Control No: 32405</vt:lpstr>
      <vt:lpstr>Madison East Project Number: STP-32-5(110) Control No: 32405</vt:lpstr>
      <vt:lpstr>Questions &amp; Wrap Up</vt:lpstr>
      <vt:lpstr>Any final Questions?</vt:lpstr>
      <vt:lpstr>Have a Question about a project your Utility is involved in?</vt:lpstr>
      <vt:lpstr>We need your feedback</vt:lpstr>
      <vt:lpstr>Visit our Website</vt:lpstr>
      <vt:lpstr>Thank You</vt:lpstr>
      <vt:lpstr>In Stanton &amp; North  Project Number: STP-57-3(111) Control No: 32359</vt:lpstr>
      <vt:lpstr>In Stanton &amp; North  Project Number: STP-57-3(111) Control No: 32359</vt:lpstr>
      <vt:lpstr>In Stanton &amp; North  Project Number: STP-57-3(111) Control No: 32359</vt:lpstr>
      <vt:lpstr>In Norfolk Traffic Signals (LET)  Project Number: HSIP-81-3(150) Control No: 32363</vt:lpstr>
      <vt:lpstr>In Norfolk Traffic Signals (LET)  Project Number: HSIP-81-3(150) Control No: 32363</vt:lpstr>
      <vt:lpstr>In Norfolk Traffic Signals (LET)  Project Number: HSIP-81-3(150) Control No: 32363</vt:lpstr>
      <vt:lpstr>In Norfolk Traffic Signals (LET)  Project Number: HSIP-81-3(150) Control No: 32363</vt:lpstr>
    </vt:vector>
  </TitlesOfParts>
  <Company>HDR,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River South of Fairbury Control Number: 11599 Project Number: STP-8-6(104)</dc:title>
  <dc:creator>Becker, Jordan</dc:creator>
  <cp:lastModifiedBy>George, Liz</cp:lastModifiedBy>
  <cp:revision>7</cp:revision>
  <cp:lastPrinted>2021-03-11T13:02:15Z</cp:lastPrinted>
  <dcterms:created xsi:type="dcterms:W3CDTF">2022-09-23T13:56:36Z</dcterms:created>
  <dcterms:modified xsi:type="dcterms:W3CDTF">2025-10-30T20:17:46Z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0x01010063CA4FA98F222A439ACAC06C169099B1</vt:lpwstr>
  </property>
</Properties>
</file>