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4"/>
  </p:notesMasterIdLst>
  <p:sldIdLst>
    <p:sldId id="645" r:id="rId5"/>
    <p:sldId id="540" r:id="rId6"/>
    <p:sldId id="541" r:id="rId7"/>
    <p:sldId id="542" r:id="rId8"/>
    <p:sldId id="543" r:id="rId9"/>
    <p:sldId id="640" r:id="rId10"/>
    <p:sldId id="523" r:id="rId11"/>
    <p:sldId id="265" r:id="rId12"/>
    <p:sldId id="266" r:id="rId13"/>
    <p:sldId id="267" r:id="rId14"/>
    <p:sldId id="544" r:id="rId15"/>
    <p:sldId id="268" r:id="rId16"/>
    <p:sldId id="269" r:id="rId17"/>
    <p:sldId id="270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271" r:id="rId26"/>
    <p:sldId id="272" r:id="rId27"/>
    <p:sldId id="273" r:id="rId28"/>
    <p:sldId id="552" r:id="rId29"/>
    <p:sldId id="277" r:id="rId30"/>
    <p:sldId id="278" r:id="rId31"/>
    <p:sldId id="279" r:id="rId32"/>
    <p:sldId id="553" r:id="rId33"/>
    <p:sldId id="283" r:id="rId34"/>
    <p:sldId id="284" r:id="rId35"/>
    <p:sldId id="285" r:id="rId36"/>
    <p:sldId id="554" r:id="rId37"/>
    <p:sldId id="527" r:id="rId38"/>
    <p:sldId id="528" r:id="rId39"/>
    <p:sldId id="529" r:id="rId40"/>
    <p:sldId id="530" r:id="rId41"/>
    <p:sldId id="555" r:id="rId42"/>
    <p:sldId id="531" r:id="rId43"/>
    <p:sldId id="532" r:id="rId44"/>
    <p:sldId id="533" r:id="rId45"/>
    <p:sldId id="556" r:id="rId46"/>
    <p:sldId id="534" r:id="rId47"/>
    <p:sldId id="535" r:id="rId48"/>
    <p:sldId id="536" r:id="rId49"/>
    <p:sldId id="557" r:id="rId50"/>
    <p:sldId id="537" r:id="rId51"/>
    <p:sldId id="538" r:id="rId52"/>
    <p:sldId id="539" r:id="rId53"/>
    <p:sldId id="558" r:id="rId54"/>
    <p:sldId id="641" r:id="rId55"/>
    <p:sldId id="642" r:id="rId56"/>
    <p:sldId id="643" r:id="rId57"/>
    <p:sldId id="635" r:id="rId58"/>
    <p:sldId id="636" r:id="rId59"/>
    <p:sldId id="637" r:id="rId60"/>
    <p:sldId id="613" r:id="rId61"/>
    <p:sldId id="614" r:id="rId62"/>
    <p:sldId id="639" r:id="rId6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218391-2417-C912-1C84-A3DCEC004B0F}" name="Becker, Jordan" initials="JB" userId="S::JORBECKER@hdrinc.com::81d73d96-1a50-4827-b111-3ecf4c29378b" providerId="AD"/>
  <p188:author id="{B496D0CC-D166-CCD3-F406-D49B0A698EBF}" name="Sanders, Alyssa" initials="SA" userId="S::ALSANDERS@hdrinc.com::6897041b-7771-42d0-bceb-cb60b62f33a6" providerId="AD"/>
  <p188:author id="{607757D1-37BA-FA69-C9C0-E294309F4C5E}" name="Guerra, Natalie" initials="GN" userId="S::nguerra@hdrinc.com::d016be08-c20a-4b3f-bff0-acf46da2f4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ievel, Paul J." initials="KPJ" lastIdx="78" clrIdx="0">
    <p:extLst>
      <p:ext uri="{19B8F6BF-5375-455C-9EA6-DF929625EA0E}">
        <p15:presenceInfo xmlns:p15="http://schemas.microsoft.com/office/powerpoint/2012/main" userId="S::pknievel@hdrinc.com::174f0e75-1a4f-4206-a0fe-b0996248ea40" providerId="AD"/>
      </p:ext>
    </p:extLst>
  </p:cmAuthor>
  <p:cmAuthor id="2" name="Veldhouse, Kristen" initials="VK" lastIdx="44" clrIdx="1">
    <p:extLst>
      <p:ext uri="{19B8F6BF-5375-455C-9EA6-DF929625EA0E}">
        <p15:presenceInfo xmlns:p15="http://schemas.microsoft.com/office/powerpoint/2012/main" userId="S::KVELDHOU@hdrinc.com::282a0255-d94f-4733-b7bb-8e66b1c464f5" providerId="AD"/>
      </p:ext>
    </p:extLst>
  </p:cmAuthor>
  <p:cmAuthor id="3" name="Jesse Cooper" initials="JC" lastIdx="9" clrIdx="2">
    <p:extLst>
      <p:ext uri="{19B8F6BF-5375-455C-9EA6-DF929625EA0E}">
        <p15:presenceInfo xmlns:p15="http://schemas.microsoft.com/office/powerpoint/2012/main" userId="Jesse Coo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004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D211F-50D0-91B5-51D1-5C97045BA998}" v="5" dt="2025-10-30T20:39:26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t, Amanda" userId="98bd635c-9231-4513-970e-fec45e3d6331" providerId="ADAL" clId="{DA5D923C-D0E6-4B25-8B79-A814DD47F906}"/>
    <pc:docChg chg="custSel addSld modSld sldOrd">
      <pc:chgData name="Brandt, Amanda" userId="98bd635c-9231-4513-970e-fec45e3d6331" providerId="ADAL" clId="{DA5D923C-D0E6-4B25-8B79-A814DD47F906}" dt="2025-10-17T19:12:47.636" v="193" actId="20577"/>
      <pc:docMkLst>
        <pc:docMk/>
      </pc:docMkLst>
      <pc:sldChg chg="modSp mod">
        <pc:chgData name="Brandt, Amanda" userId="98bd635c-9231-4513-970e-fec45e3d6331" providerId="ADAL" clId="{DA5D923C-D0E6-4B25-8B79-A814DD47F906}" dt="2025-10-17T17:56:12.239" v="6" actId="20577"/>
        <pc:sldMkLst>
          <pc:docMk/>
          <pc:sldMk cId="2294444226" sldId="266"/>
        </pc:sldMkLst>
        <pc:spChg chg="mod">
          <ac:chgData name="Brandt, Amanda" userId="98bd635c-9231-4513-970e-fec45e3d6331" providerId="ADAL" clId="{DA5D923C-D0E6-4B25-8B79-A814DD47F906}" dt="2025-10-17T17:56:12.239" v="6" actId="20577"/>
          <ac:spMkLst>
            <pc:docMk/>
            <pc:sldMk cId="2294444226" sldId="266"/>
            <ac:spMk id="3" creationId="{D6193124-9721-833D-73A5-D91CA246CFC0}"/>
          </ac:spMkLst>
        </pc:spChg>
      </pc:sldChg>
      <pc:sldChg chg="modSp mod">
        <pc:chgData name="Brandt, Amanda" userId="98bd635c-9231-4513-970e-fec45e3d6331" providerId="ADAL" clId="{DA5D923C-D0E6-4B25-8B79-A814DD47F906}" dt="2025-10-17T17:56:37.050" v="19" actId="20577"/>
        <pc:sldMkLst>
          <pc:docMk/>
          <pc:sldMk cId="4098833981" sldId="269"/>
        </pc:sldMkLst>
        <pc:spChg chg="mod">
          <ac:chgData name="Brandt, Amanda" userId="98bd635c-9231-4513-970e-fec45e3d6331" providerId="ADAL" clId="{DA5D923C-D0E6-4B25-8B79-A814DD47F906}" dt="2025-10-17T17:56:37.050" v="19" actId="20577"/>
          <ac:spMkLst>
            <pc:docMk/>
            <pc:sldMk cId="4098833981" sldId="269"/>
            <ac:spMk id="3" creationId="{E450FD0A-9F69-A9F4-196F-9ECFB73D3C30}"/>
          </ac:spMkLst>
        </pc:spChg>
      </pc:sldChg>
      <pc:sldChg chg="modSp mod">
        <pc:chgData name="Brandt, Amanda" userId="98bd635c-9231-4513-970e-fec45e3d6331" providerId="ADAL" clId="{DA5D923C-D0E6-4B25-8B79-A814DD47F906}" dt="2025-10-17T17:57:05.555" v="32" actId="20577"/>
        <pc:sldMkLst>
          <pc:docMk/>
          <pc:sldMk cId="1936723228" sldId="272"/>
        </pc:sldMkLst>
        <pc:spChg chg="mod">
          <ac:chgData name="Brandt, Amanda" userId="98bd635c-9231-4513-970e-fec45e3d6331" providerId="ADAL" clId="{DA5D923C-D0E6-4B25-8B79-A814DD47F906}" dt="2025-10-17T17:57:05.555" v="32" actId="20577"/>
          <ac:spMkLst>
            <pc:docMk/>
            <pc:sldMk cId="1936723228" sldId="272"/>
            <ac:spMk id="3" creationId="{32A01A87-175F-D05F-DB77-517E24840FC0}"/>
          </ac:spMkLst>
        </pc:spChg>
      </pc:sldChg>
      <pc:sldChg chg="modSp add mod ord">
        <pc:chgData name="Brandt, Amanda" userId="98bd635c-9231-4513-970e-fec45e3d6331" providerId="ADAL" clId="{DA5D923C-D0E6-4B25-8B79-A814DD47F906}" dt="2025-10-17T19:12:19.004" v="185" actId="13926"/>
        <pc:sldMkLst>
          <pc:docMk/>
          <pc:sldMk cId="768659058" sldId="641"/>
        </pc:sldMkLst>
        <pc:spChg chg="mod">
          <ac:chgData name="Brandt, Amanda" userId="98bd635c-9231-4513-970e-fec45e3d6331" providerId="ADAL" clId="{DA5D923C-D0E6-4B25-8B79-A814DD47F906}" dt="2025-10-17T18:03:20.454" v="90" actId="6549"/>
          <ac:spMkLst>
            <pc:docMk/>
            <pc:sldMk cId="768659058" sldId="641"/>
            <ac:spMk id="2" creationId="{03C40EC2-A7AD-7E71-A410-F11EF8E9BB2B}"/>
          </ac:spMkLst>
        </pc:spChg>
        <pc:spChg chg="mod">
          <ac:chgData name="Brandt, Amanda" userId="98bd635c-9231-4513-970e-fec45e3d6331" providerId="ADAL" clId="{DA5D923C-D0E6-4B25-8B79-A814DD47F906}" dt="2025-10-17T19:12:19.004" v="185" actId="13926"/>
          <ac:spMkLst>
            <pc:docMk/>
            <pc:sldMk cId="768659058" sldId="641"/>
            <ac:spMk id="3" creationId="{E720F0A7-76A0-3190-70B9-BA738F8D370B}"/>
          </ac:spMkLst>
        </pc:spChg>
      </pc:sldChg>
      <pc:sldChg chg="modSp add mod ord replId">
        <pc:chgData name="Brandt, Amanda" userId="98bd635c-9231-4513-970e-fec45e3d6331" providerId="ADAL" clId="{DA5D923C-D0E6-4B25-8B79-A814DD47F906}" dt="2025-10-17T19:11:38.551" v="111" actId="13926"/>
        <pc:sldMkLst>
          <pc:docMk/>
          <pc:sldMk cId="2701359822" sldId="642"/>
        </pc:sldMkLst>
        <pc:spChg chg="mod">
          <ac:chgData name="Brandt, Amanda" userId="98bd635c-9231-4513-970e-fec45e3d6331" providerId="ADAL" clId="{DA5D923C-D0E6-4B25-8B79-A814DD47F906}" dt="2025-10-17T19:10:41.010" v="94" actId="404"/>
          <ac:spMkLst>
            <pc:docMk/>
            <pc:sldMk cId="2701359822" sldId="642"/>
            <ac:spMk id="2" creationId="{DF1582A1-2A34-3E92-6FDD-CD3E53C8ADD3}"/>
          </ac:spMkLst>
        </pc:spChg>
        <pc:spChg chg="mod">
          <ac:chgData name="Brandt, Amanda" userId="98bd635c-9231-4513-970e-fec45e3d6331" providerId="ADAL" clId="{DA5D923C-D0E6-4B25-8B79-A814DD47F906}" dt="2025-10-17T19:11:38.551" v="111" actId="13926"/>
          <ac:spMkLst>
            <pc:docMk/>
            <pc:sldMk cId="2701359822" sldId="642"/>
            <ac:spMk id="3" creationId="{7C9A8DAB-2239-34F1-8CC8-4872E79358F8}"/>
          </ac:spMkLst>
        </pc:spChg>
      </pc:sldChg>
      <pc:sldChg chg="modSp add mod ord replId">
        <pc:chgData name="Brandt, Amanda" userId="98bd635c-9231-4513-970e-fec45e3d6331" providerId="ADAL" clId="{DA5D923C-D0E6-4B25-8B79-A814DD47F906}" dt="2025-10-17T19:12:47.636" v="193" actId="20577"/>
        <pc:sldMkLst>
          <pc:docMk/>
          <pc:sldMk cId="2990608249" sldId="643"/>
        </pc:sldMkLst>
        <pc:spChg chg="mod">
          <ac:chgData name="Brandt, Amanda" userId="98bd635c-9231-4513-970e-fec45e3d6331" providerId="ADAL" clId="{DA5D923C-D0E6-4B25-8B79-A814DD47F906}" dt="2025-10-17T19:10:46.715" v="96" actId="404"/>
          <ac:spMkLst>
            <pc:docMk/>
            <pc:sldMk cId="2990608249" sldId="643"/>
            <ac:spMk id="2" creationId="{516C7479-6E46-22E2-4E8C-80FDF0E8963B}"/>
          </ac:spMkLst>
        </pc:spChg>
        <pc:spChg chg="mod">
          <ac:chgData name="Brandt, Amanda" userId="98bd635c-9231-4513-970e-fec45e3d6331" providerId="ADAL" clId="{DA5D923C-D0E6-4B25-8B79-A814DD47F906}" dt="2025-10-17T19:12:35.107" v="190" actId="13926"/>
          <ac:spMkLst>
            <pc:docMk/>
            <pc:sldMk cId="2990608249" sldId="643"/>
            <ac:spMk id="3" creationId="{D68901F4-07E2-E338-219C-BA2D321C5FD9}"/>
          </ac:spMkLst>
        </pc:spChg>
        <pc:spChg chg="mod">
          <ac:chgData name="Brandt, Amanda" userId="98bd635c-9231-4513-970e-fec45e3d6331" providerId="ADAL" clId="{DA5D923C-D0E6-4B25-8B79-A814DD47F906}" dt="2025-10-17T19:12:47.636" v="193" actId="20577"/>
          <ac:spMkLst>
            <pc:docMk/>
            <pc:sldMk cId="2990608249" sldId="643"/>
            <ac:spMk id="7" creationId="{5F29EF5E-EEFD-759E-2622-27DC797DA885}"/>
          </ac:spMkLst>
        </pc:spChg>
      </pc:sldChg>
    </pc:docChg>
  </pc:docChgLst>
  <pc:docChgLst>
    <pc:chgData name="Guerra, Natalie" userId="S::nguerra@hdrinc.com::d016be08-c20a-4b3f-bff0-acf46da2f429" providerId="AD" clId="Web-{82365573-EBB0-4250-F354-F85C41371F72}"/>
    <pc:docChg chg="modSld">
      <pc:chgData name="Guerra, Natalie" userId="S::nguerra@hdrinc.com::d016be08-c20a-4b3f-bff0-acf46da2f429" providerId="AD" clId="Web-{82365573-EBB0-4250-F354-F85C41371F72}" dt="2025-10-23T16:08:58.017" v="151" actId="20577"/>
      <pc:docMkLst>
        <pc:docMk/>
      </pc:docMkLst>
      <pc:sldChg chg="modSp">
        <pc:chgData name="Guerra, Natalie" userId="S::nguerra@hdrinc.com::d016be08-c20a-4b3f-bff0-acf46da2f429" providerId="AD" clId="Web-{82365573-EBB0-4250-F354-F85C41371F72}" dt="2025-10-23T15:59:44.892" v="46" actId="20577"/>
        <pc:sldMkLst>
          <pc:docMk/>
          <pc:sldMk cId="1305551092" sldId="268"/>
        </pc:sldMkLst>
        <pc:spChg chg="mod">
          <ac:chgData name="Guerra, Natalie" userId="S::nguerra@hdrinc.com::d016be08-c20a-4b3f-bff0-acf46da2f429" providerId="AD" clId="Web-{82365573-EBB0-4250-F354-F85C41371F72}" dt="2025-10-23T15:59:44.892" v="46" actId="20577"/>
          <ac:spMkLst>
            <pc:docMk/>
            <pc:sldMk cId="1305551092" sldId="268"/>
            <ac:spMk id="3" creationId="{1F5AE5D4-3AAB-BAD6-592C-473DE3F63CAA}"/>
          </ac:spMkLst>
        </pc:spChg>
      </pc:sldChg>
      <pc:sldChg chg="modSp">
        <pc:chgData name="Guerra, Natalie" userId="S::nguerra@hdrinc.com::d016be08-c20a-4b3f-bff0-acf46da2f429" providerId="AD" clId="Web-{82365573-EBB0-4250-F354-F85C41371F72}" dt="2025-10-23T15:57:08.235" v="8" actId="20577"/>
        <pc:sldMkLst>
          <pc:docMk/>
          <pc:sldMk cId="563319964" sldId="270"/>
        </pc:sldMkLst>
        <pc:spChg chg="mod">
          <ac:chgData name="Guerra, Natalie" userId="S::nguerra@hdrinc.com::d016be08-c20a-4b3f-bff0-acf46da2f429" providerId="AD" clId="Web-{82365573-EBB0-4250-F354-F85C41371F72}" dt="2025-10-23T15:57:08.235" v="8" actId="20577"/>
          <ac:spMkLst>
            <pc:docMk/>
            <pc:sldMk cId="563319964" sldId="270"/>
            <ac:spMk id="5" creationId="{563F859E-CA5A-3D90-CE06-0F607EA5941C}"/>
          </ac:spMkLst>
        </pc:spChg>
      </pc:sldChg>
      <pc:sldChg chg="modSp">
        <pc:chgData name="Guerra, Natalie" userId="S::nguerra@hdrinc.com::d016be08-c20a-4b3f-bff0-acf46da2f429" providerId="AD" clId="Web-{82365573-EBB0-4250-F354-F85C41371F72}" dt="2025-10-23T16:00:10.939" v="58" actId="20577"/>
        <pc:sldMkLst>
          <pc:docMk/>
          <pc:sldMk cId="3780870138" sldId="271"/>
        </pc:sldMkLst>
        <pc:spChg chg="mod">
          <ac:chgData name="Guerra, Natalie" userId="S::nguerra@hdrinc.com::d016be08-c20a-4b3f-bff0-acf46da2f429" providerId="AD" clId="Web-{82365573-EBB0-4250-F354-F85C41371F72}" dt="2025-10-23T16:00:10.939" v="58" actId="20577"/>
          <ac:spMkLst>
            <pc:docMk/>
            <pc:sldMk cId="3780870138" sldId="271"/>
            <ac:spMk id="3" creationId="{11BBEF30-40F5-E1AC-B25F-D8E674AB3FBA}"/>
          </ac:spMkLst>
        </pc:spChg>
      </pc:sldChg>
      <pc:sldChg chg="modSp">
        <pc:chgData name="Guerra, Natalie" userId="S::nguerra@hdrinc.com::d016be08-c20a-4b3f-bff0-acf46da2f429" providerId="AD" clId="Web-{82365573-EBB0-4250-F354-F85C41371F72}" dt="2025-10-23T15:59:31.845" v="32" actId="20577"/>
        <pc:sldMkLst>
          <pc:docMk/>
          <pc:sldMk cId="4146832977" sldId="273"/>
        </pc:sldMkLst>
        <pc:spChg chg="mod">
          <ac:chgData name="Guerra, Natalie" userId="S::nguerra@hdrinc.com::d016be08-c20a-4b3f-bff0-acf46da2f429" providerId="AD" clId="Web-{82365573-EBB0-4250-F354-F85C41371F72}" dt="2025-10-23T15:59:31.845" v="32" actId="20577"/>
          <ac:spMkLst>
            <pc:docMk/>
            <pc:sldMk cId="4146832977" sldId="273"/>
            <ac:spMk id="5" creationId="{7161FC4C-98F1-48CA-85E9-1D9D675C9441}"/>
          </ac:spMkLst>
        </pc:spChg>
      </pc:sldChg>
      <pc:sldChg chg="modSp">
        <pc:chgData name="Guerra, Natalie" userId="S::nguerra@hdrinc.com::d016be08-c20a-4b3f-bff0-acf46da2f429" providerId="AD" clId="Web-{82365573-EBB0-4250-F354-F85C41371F72}" dt="2025-10-23T16:01:25.845" v="67" actId="20577"/>
        <pc:sldMkLst>
          <pc:docMk/>
          <pc:sldMk cId="2920317038" sldId="279"/>
        </pc:sldMkLst>
        <pc:spChg chg="mod">
          <ac:chgData name="Guerra, Natalie" userId="S::nguerra@hdrinc.com::d016be08-c20a-4b3f-bff0-acf46da2f429" providerId="AD" clId="Web-{82365573-EBB0-4250-F354-F85C41371F72}" dt="2025-10-23T16:01:25.845" v="67" actId="20577"/>
          <ac:spMkLst>
            <pc:docMk/>
            <pc:sldMk cId="2920317038" sldId="279"/>
            <ac:spMk id="6" creationId="{D084B483-011A-435C-241F-0CFB5C6281F4}"/>
          </ac:spMkLst>
        </pc:spChg>
      </pc:sldChg>
      <pc:sldChg chg="modSp">
        <pc:chgData name="Guerra, Natalie" userId="S::nguerra@hdrinc.com::d016be08-c20a-4b3f-bff0-acf46da2f429" providerId="AD" clId="Web-{82365573-EBB0-4250-F354-F85C41371F72}" dt="2025-10-23T16:03:55.611" v="79" actId="20577"/>
        <pc:sldMkLst>
          <pc:docMk/>
          <pc:sldMk cId="3276493814" sldId="284"/>
        </pc:sldMkLst>
        <pc:spChg chg="mod">
          <ac:chgData name="Guerra, Natalie" userId="S::nguerra@hdrinc.com::d016be08-c20a-4b3f-bff0-acf46da2f429" providerId="AD" clId="Web-{82365573-EBB0-4250-F354-F85C41371F72}" dt="2025-10-23T16:03:55.611" v="79" actId="20577"/>
          <ac:spMkLst>
            <pc:docMk/>
            <pc:sldMk cId="3276493814" sldId="284"/>
            <ac:spMk id="3" creationId="{C19A571F-DA22-19D6-3656-7DCF1A7BE7F5}"/>
          </ac:spMkLst>
        </pc:spChg>
      </pc:sldChg>
      <pc:sldChg chg="modSp">
        <pc:chgData name="Guerra, Natalie" userId="S::nguerra@hdrinc.com::d016be08-c20a-4b3f-bff0-acf46da2f429" providerId="AD" clId="Web-{82365573-EBB0-4250-F354-F85C41371F72}" dt="2025-10-23T16:04:15.204" v="80" actId="20577"/>
        <pc:sldMkLst>
          <pc:docMk/>
          <pc:sldMk cId="1846685043" sldId="285"/>
        </pc:sldMkLst>
        <pc:spChg chg="mod">
          <ac:chgData name="Guerra, Natalie" userId="S::nguerra@hdrinc.com::d016be08-c20a-4b3f-bff0-acf46da2f429" providerId="AD" clId="Web-{82365573-EBB0-4250-F354-F85C41371F72}" dt="2025-10-23T16:04:15.204" v="80" actId="20577"/>
          <ac:spMkLst>
            <pc:docMk/>
            <pc:sldMk cId="1846685043" sldId="285"/>
            <ac:spMk id="5" creationId="{B7A37378-38A7-ACD5-62D0-67109AADEBD4}"/>
          </ac:spMkLst>
        </pc:spChg>
      </pc:sldChg>
      <pc:sldChg chg="modSp">
        <pc:chgData name="Guerra, Natalie" userId="S::nguerra@hdrinc.com::d016be08-c20a-4b3f-bff0-acf46da2f429" providerId="AD" clId="Web-{82365573-EBB0-4250-F354-F85C41371F72}" dt="2025-10-23T16:05:29.751" v="93" actId="20577"/>
        <pc:sldMkLst>
          <pc:docMk/>
          <pc:sldMk cId="1677880900" sldId="530"/>
        </pc:sldMkLst>
        <pc:spChg chg="mod">
          <ac:chgData name="Guerra, Natalie" userId="S::nguerra@hdrinc.com::d016be08-c20a-4b3f-bff0-acf46da2f429" providerId="AD" clId="Web-{82365573-EBB0-4250-F354-F85C41371F72}" dt="2025-10-23T16:05:29.751" v="93" actId="20577"/>
          <ac:spMkLst>
            <pc:docMk/>
            <pc:sldMk cId="1677880900" sldId="530"/>
            <ac:spMk id="7" creationId="{2BD11B1F-1986-FDEE-E34A-A7BA029C77AB}"/>
          </ac:spMkLst>
        </pc:spChg>
      </pc:sldChg>
      <pc:sldChg chg="modSp">
        <pc:chgData name="Guerra, Natalie" userId="S::nguerra@hdrinc.com::d016be08-c20a-4b3f-bff0-acf46da2f429" providerId="AD" clId="Web-{82365573-EBB0-4250-F354-F85C41371F72}" dt="2025-10-23T16:06:33.626" v="98" actId="20577"/>
        <pc:sldMkLst>
          <pc:docMk/>
          <pc:sldMk cId="998572812" sldId="534"/>
        </pc:sldMkLst>
        <pc:spChg chg="mod">
          <ac:chgData name="Guerra, Natalie" userId="S::nguerra@hdrinc.com::d016be08-c20a-4b3f-bff0-acf46da2f429" providerId="AD" clId="Web-{82365573-EBB0-4250-F354-F85C41371F72}" dt="2025-10-23T16:06:33.626" v="98" actId="20577"/>
          <ac:spMkLst>
            <pc:docMk/>
            <pc:sldMk cId="998572812" sldId="534"/>
            <ac:spMk id="3" creationId="{2F632956-4A98-568D-0A26-1AF5B9CDCD48}"/>
          </ac:spMkLst>
        </pc:spChg>
      </pc:sldChg>
      <pc:sldChg chg="modSp">
        <pc:chgData name="Guerra, Natalie" userId="S::nguerra@hdrinc.com::d016be08-c20a-4b3f-bff0-acf46da2f429" providerId="AD" clId="Web-{82365573-EBB0-4250-F354-F85C41371F72}" dt="2025-10-23T16:07:39.158" v="106" actId="20577"/>
        <pc:sldMkLst>
          <pc:docMk/>
          <pc:sldMk cId="3243568281" sldId="539"/>
        </pc:sldMkLst>
        <pc:spChg chg="mod">
          <ac:chgData name="Guerra, Natalie" userId="S::nguerra@hdrinc.com::d016be08-c20a-4b3f-bff0-acf46da2f429" providerId="AD" clId="Web-{82365573-EBB0-4250-F354-F85C41371F72}" dt="2025-10-23T16:07:39.158" v="106" actId="20577"/>
          <ac:spMkLst>
            <pc:docMk/>
            <pc:sldMk cId="3243568281" sldId="539"/>
            <ac:spMk id="7" creationId="{1DCFD0E7-9A43-84EE-AEA0-D70D5C6FA53C}"/>
          </ac:spMkLst>
        </pc:spChg>
      </pc:sldChg>
      <pc:sldChg chg="modSp">
        <pc:chgData name="Guerra, Natalie" userId="S::nguerra@hdrinc.com::d016be08-c20a-4b3f-bff0-acf46da2f429" providerId="AD" clId="Web-{82365573-EBB0-4250-F354-F85C41371F72}" dt="2025-10-23T16:08:58.017" v="151" actId="20577"/>
        <pc:sldMkLst>
          <pc:docMk/>
          <pc:sldMk cId="2990608249" sldId="643"/>
        </pc:sldMkLst>
        <pc:spChg chg="mod">
          <ac:chgData name="Guerra, Natalie" userId="S::nguerra@hdrinc.com::d016be08-c20a-4b3f-bff0-acf46da2f429" providerId="AD" clId="Web-{82365573-EBB0-4250-F354-F85C41371F72}" dt="2025-10-23T16:08:58.017" v="151" actId="20577"/>
          <ac:spMkLst>
            <pc:docMk/>
            <pc:sldMk cId="2990608249" sldId="643"/>
            <ac:spMk id="3" creationId="{D68901F4-07E2-E338-219C-BA2D321C5FD9}"/>
          </ac:spMkLst>
        </pc:spChg>
      </pc:sldChg>
    </pc:docChg>
  </pc:docChgLst>
  <pc:docChgLst>
    <pc:chgData name="Guerra, Natalie" userId="S::nguerra@hdrinc.com::d016be08-c20a-4b3f-bff0-acf46da2f429" providerId="AD" clId="Web-{527AB2E1-1198-0DA5-7252-593BD7CCC26C}"/>
    <pc:docChg chg="modSld">
      <pc:chgData name="Guerra, Natalie" userId="S::nguerra@hdrinc.com::d016be08-c20a-4b3f-bff0-acf46da2f429" providerId="AD" clId="Web-{527AB2E1-1198-0DA5-7252-593BD7CCC26C}" dt="2025-10-16T20:04:19.797" v="31"/>
      <pc:docMkLst>
        <pc:docMk/>
      </pc:docMkLst>
      <pc:sldChg chg="modSp">
        <pc:chgData name="Guerra, Natalie" userId="S::nguerra@hdrinc.com::d016be08-c20a-4b3f-bff0-acf46da2f429" providerId="AD" clId="Web-{527AB2E1-1198-0DA5-7252-593BD7CCC26C}" dt="2025-10-16T18:40:23.851" v="2" actId="20577"/>
        <pc:sldMkLst>
          <pc:docMk/>
          <pc:sldMk cId="2294444226" sldId="266"/>
        </pc:sldMkLst>
        <pc:spChg chg="mod">
          <ac:chgData name="Guerra, Natalie" userId="S::nguerra@hdrinc.com::d016be08-c20a-4b3f-bff0-acf46da2f429" providerId="AD" clId="Web-{527AB2E1-1198-0DA5-7252-593BD7CCC26C}" dt="2025-10-16T18:40:23.851" v="2" actId="20577"/>
          <ac:spMkLst>
            <pc:docMk/>
            <pc:sldMk cId="2294444226" sldId="266"/>
            <ac:spMk id="3" creationId="{D6193124-9721-833D-73A5-D91CA246CFC0}"/>
          </ac:spMkLst>
        </pc:spChg>
      </pc:sldChg>
      <pc:sldChg chg="modSp">
        <pc:chgData name="Guerra, Natalie" userId="S::nguerra@hdrinc.com::d016be08-c20a-4b3f-bff0-acf46da2f429" providerId="AD" clId="Web-{527AB2E1-1198-0DA5-7252-593BD7CCC26C}" dt="2025-10-16T18:40:26.804" v="5" actId="20577"/>
        <pc:sldMkLst>
          <pc:docMk/>
          <pc:sldMk cId="4098833981" sldId="269"/>
        </pc:sldMkLst>
        <pc:spChg chg="mod">
          <ac:chgData name="Guerra, Natalie" userId="S::nguerra@hdrinc.com::d016be08-c20a-4b3f-bff0-acf46da2f429" providerId="AD" clId="Web-{527AB2E1-1198-0DA5-7252-593BD7CCC26C}" dt="2025-10-16T18:40:26.804" v="5" actId="20577"/>
          <ac:spMkLst>
            <pc:docMk/>
            <pc:sldMk cId="4098833981" sldId="269"/>
            <ac:spMk id="3" creationId="{E450FD0A-9F69-A9F4-196F-9ECFB73D3C30}"/>
          </ac:spMkLst>
        </pc:spChg>
      </pc:sldChg>
      <pc:sldChg chg="modSp">
        <pc:chgData name="Guerra, Natalie" userId="S::nguerra@hdrinc.com::d016be08-c20a-4b3f-bff0-acf46da2f429" providerId="AD" clId="Web-{527AB2E1-1198-0DA5-7252-593BD7CCC26C}" dt="2025-10-16T18:40:29.445" v="9" actId="20577"/>
        <pc:sldMkLst>
          <pc:docMk/>
          <pc:sldMk cId="1936723228" sldId="272"/>
        </pc:sldMkLst>
        <pc:spChg chg="mod">
          <ac:chgData name="Guerra, Natalie" userId="S::nguerra@hdrinc.com::d016be08-c20a-4b3f-bff0-acf46da2f429" providerId="AD" clId="Web-{527AB2E1-1198-0DA5-7252-593BD7CCC26C}" dt="2025-10-16T18:40:29.445" v="9" actId="20577"/>
          <ac:spMkLst>
            <pc:docMk/>
            <pc:sldMk cId="1936723228" sldId="272"/>
            <ac:spMk id="3" creationId="{32A01A87-175F-D05F-DB77-517E24840FC0}"/>
          </ac:spMkLst>
        </pc:spChg>
      </pc:sldChg>
      <pc:sldChg chg="modSp">
        <pc:chgData name="Guerra, Natalie" userId="S::nguerra@hdrinc.com::d016be08-c20a-4b3f-bff0-acf46da2f429" providerId="AD" clId="Web-{527AB2E1-1198-0DA5-7252-593BD7CCC26C}" dt="2025-10-16T18:40:32.538" v="13" actId="20577"/>
        <pc:sldMkLst>
          <pc:docMk/>
          <pc:sldMk cId="3643332560" sldId="278"/>
        </pc:sldMkLst>
        <pc:spChg chg="mod">
          <ac:chgData name="Guerra, Natalie" userId="S::nguerra@hdrinc.com::d016be08-c20a-4b3f-bff0-acf46da2f429" providerId="AD" clId="Web-{527AB2E1-1198-0DA5-7252-593BD7CCC26C}" dt="2025-10-16T18:40:32.538" v="13" actId="20577"/>
          <ac:spMkLst>
            <pc:docMk/>
            <pc:sldMk cId="3643332560" sldId="278"/>
            <ac:spMk id="3" creationId="{346F182B-597B-B436-C0B5-5E94A4322637}"/>
          </ac:spMkLst>
        </pc:spChg>
      </pc:sldChg>
      <pc:sldChg chg="modSp">
        <pc:chgData name="Guerra, Natalie" userId="S::nguerra@hdrinc.com::d016be08-c20a-4b3f-bff0-acf46da2f429" providerId="AD" clId="Web-{527AB2E1-1198-0DA5-7252-593BD7CCC26C}" dt="2025-10-16T18:40:35.460" v="16" actId="20577"/>
        <pc:sldMkLst>
          <pc:docMk/>
          <pc:sldMk cId="3276493814" sldId="284"/>
        </pc:sldMkLst>
        <pc:spChg chg="mod">
          <ac:chgData name="Guerra, Natalie" userId="S::nguerra@hdrinc.com::d016be08-c20a-4b3f-bff0-acf46da2f429" providerId="AD" clId="Web-{527AB2E1-1198-0DA5-7252-593BD7CCC26C}" dt="2025-10-16T18:40:35.460" v="16" actId="20577"/>
          <ac:spMkLst>
            <pc:docMk/>
            <pc:sldMk cId="3276493814" sldId="284"/>
            <ac:spMk id="3" creationId="{C19A571F-DA22-19D6-3656-7DCF1A7BE7F5}"/>
          </ac:spMkLst>
        </pc:spChg>
      </pc:sldChg>
      <pc:sldChg chg="modSp">
        <pc:chgData name="Guerra, Natalie" userId="S::nguerra@hdrinc.com::d016be08-c20a-4b3f-bff0-acf46da2f429" providerId="AD" clId="Web-{527AB2E1-1198-0DA5-7252-593BD7CCC26C}" dt="2025-10-16T18:40:38.632" v="19" actId="20577"/>
        <pc:sldMkLst>
          <pc:docMk/>
          <pc:sldMk cId="1005646904" sldId="529"/>
        </pc:sldMkLst>
        <pc:spChg chg="mod">
          <ac:chgData name="Guerra, Natalie" userId="S::nguerra@hdrinc.com::d016be08-c20a-4b3f-bff0-acf46da2f429" providerId="AD" clId="Web-{527AB2E1-1198-0DA5-7252-593BD7CCC26C}" dt="2025-10-16T18:40:38.632" v="19" actId="20577"/>
          <ac:spMkLst>
            <pc:docMk/>
            <pc:sldMk cId="1005646904" sldId="529"/>
            <ac:spMk id="3" creationId="{11AC1160-A8C9-B64D-D852-68F414486470}"/>
          </ac:spMkLst>
        </pc:spChg>
      </pc:sldChg>
      <pc:sldChg chg="modSp">
        <pc:chgData name="Guerra, Natalie" userId="S::nguerra@hdrinc.com::d016be08-c20a-4b3f-bff0-acf46da2f429" providerId="AD" clId="Web-{527AB2E1-1198-0DA5-7252-593BD7CCC26C}" dt="2025-10-16T18:40:40.913" v="22" actId="20577"/>
        <pc:sldMkLst>
          <pc:docMk/>
          <pc:sldMk cId="2144908694" sldId="532"/>
        </pc:sldMkLst>
        <pc:spChg chg="mod">
          <ac:chgData name="Guerra, Natalie" userId="S::nguerra@hdrinc.com::d016be08-c20a-4b3f-bff0-acf46da2f429" providerId="AD" clId="Web-{527AB2E1-1198-0DA5-7252-593BD7CCC26C}" dt="2025-10-16T18:40:40.913" v="22" actId="20577"/>
          <ac:spMkLst>
            <pc:docMk/>
            <pc:sldMk cId="2144908694" sldId="532"/>
            <ac:spMk id="3" creationId="{F015ED04-D657-32D8-927A-FC21D6FC07C2}"/>
          </ac:spMkLst>
        </pc:spChg>
      </pc:sldChg>
      <pc:sldChg chg="modSp">
        <pc:chgData name="Guerra, Natalie" userId="S::nguerra@hdrinc.com::d016be08-c20a-4b3f-bff0-acf46da2f429" providerId="AD" clId="Web-{527AB2E1-1198-0DA5-7252-593BD7CCC26C}" dt="2025-10-16T18:40:43.476" v="25" actId="20577"/>
        <pc:sldMkLst>
          <pc:docMk/>
          <pc:sldMk cId="728106274" sldId="535"/>
        </pc:sldMkLst>
        <pc:spChg chg="mod">
          <ac:chgData name="Guerra, Natalie" userId="S::nguerra@hdrinc.com::d016be08-c20a-4b3f-bff0-acf46da2f429" providerId="AD" clId="Web-{527AB2E1-1198-0DA5-7252-593BD7CCC26C}" dt="2025-10-16T18:40:43.476" v="25" actId="20577"/>
          <ac:spMkLst>
            <pc:docMk/>
            <pc:sldMk cId="728106274" sldId="535"/>
            <ac:spMk id="3" creationId="{CC7817EE-DA41-239E-BA5F-E7BBE1C1C1DE}"/>
          </ac:spMkLst>
        </pc:spChg>
      </pc:sldChg>
      <pc:sldChg chg="modSp">
        <pc:chgData name="Guerra, Natalie" userId="S::nguerra@hdrinc.com::d016be08-c20a-4b3f-bff0-acf46da2f429" providerId="AD" clId="Web-{527AB2E1-1198-0DA5-7252-593BD7CCC26C}" dt="2025-10-16T18:40:47.382" v="29" actId="20577"/>
        <pc:sldMkLst>
          <pc:docMk/>
          <pc:sldMk cId="3694475029" sldId="538"/>
        </pc:sldMkLst>
        <pc:spChg chg="mod">
          <ac:chgData name="Guerra, Natalie" userId="S::nguerra@hdrinc.com::d016be08-c20a-4b3f-bff0-acf46da2f429" providerId="AD" clId="Web-{527AB2E1-1198-0DA5-7252-593BD7CCC26C}" dt="2025-10-16T18:40:47.382" v="29" actId="20577"/>
          <ac:spMkLst>
            <pc:docMk/>
            <pc:sldMk cId="3694475029" sldId="538"/>
            <ac:spMk id="3" creationId="{C904DECD-327C-6AA8-BA61-7B565CBCCF17}"/>
          </ac:spMkLst>
        </pc:spChg>
      </pc:sldChg>
      <pc:sldChg chg="delSp">
        <pc:chgData name="Guerra, Natalie" userId="S::nguerra@hdrinc.com::d016be08-c20a-4b3f-bff0-acf46da2f429" providerId="AD" clId="Web-{527AB2E1-1198-0DA5-7252-593BD7CCC26C}" dt="2025-10-16T20:04:19.797" v="31"/>
        <pc:sldMkLst>
          <pc:docMk/>
          <pc:sldMk cId="391725090" sldId="637"/>
        </pc:sldMkLst>
      </pc:sldChg>
    </pc:docChg>
  </pc:docChgLst>
  <pc:docChgLst>
    <pc:chgData name="Guerra, Natalie" userId="S::nguerra@hdrinc.com::d016be08-c20a-4b3f-bff0-acf46da2f429" providerId="AD" clId="Web-{472D211F-50D0-91B5-51D1-5C97045BA998}"/>
    <pc:docChg chg="addSld delSld modSld">
      <pc:chgData name="Guerra, Natalie" userId="S::nguerra@hdrinc.com::d016be08-c20a-4b3f-bff0-acf46da2f429" providerId="AD" clId="Web-{472D211F-50D0-91B5-51D1-5C97045BA998}" dt="2025-10-30T20:39:24.431" v="3" actId="20577"/>
      <pc:docMkLst>
        <pc:docMk/>
      </pc:docMkLst>
      <pc:sldChg chg="del">
        <pc:chgData name="Guerra, Natalie" userId="S::nguerra@hdrinc.com::d016be08-c20a-4b3f-bff0-acf46da2f429" providerId="AD" clId="Web-{472D211F-50D0-91B5-51D1-5C97045BA998}" dt="2025-10-30T20:39:19.837" v="1"/>
        <pc:sldMkLst>
          <pc:docMk/>
          <pc:sldMk cId="1440009277" sldId="516"/>
        </pc:sldMkLst>
      </pc:sldChg>
      <pc:sldChg chg="modSp add">
        <pc:chgData name="Guerra, Natalie" userId="S::nguerra@hdrinc.com::d016be08-c20a-4b3f-bff0-acf46da2f429" providerId="AD" clId="Web-{472D211F-50D0-91B5-51D1-5C97045BA998}" dt="2025-10-30T20:39:24.431" v="3" actId="20577"/>
        <pc:sldMkLst>
          <pc:docMk/>
          <pc:sldMk cId="2435714193" sldId="645"/>
        </pc:sldMkLst>
        <pc:spChg chg="mod">
          <ac:chgData name="Guerra, Natalie" userId="S::nguerra@hdrinc.com::d016be08-c20a-4b3f-bff0-acf46da2f429" providerId="AD" clId="Web-{472D211F-50D0-91B5-51D1-5C97045BA998}" dt="2025-10-30T20:39:24.431" v="3" actId="20577"/>
          <ac:spMkLst>
            <pc:docMk/>
            <pc:sldMk cId="2435714193" sldId="645"/>
            <ac:spMk id="3" creationId="{C3E327D2-CD95-4A9F-9E4F-5946A3A96B74}"/>
          </ac:spMkLst>
        </pc:spChg>
      </pc:sldChg>
    </pc:docChg>
  </pc:docChgLst>
  <pc:docChgLst>
    <pc:chgData name="Guerra, Natalie" userId="S::nguerra@hdrinc.com::d016be08-c20a-4b3f-bff0-acf46da2f429" providerId="AD" clId="Web-{588346F5-7539-FA70-CF61-075D061FD308}"/>
    <pc:docChg chg="addSld modSld">
      <pc:chgData name="Guerra, Natalie" userId="S::nguerra@hdrinc.com::d016be08-c20a-4b3f-bff0-acf46da2f429" providerId="AD" clId="Web-{588346F5-7539-FA70-CF61-075D061FD308}" dt="2025-10-17T13:58:38.504" v="227" actId="20577"/>
      <pc:docMkLst>
        <pc:docMk/>
      </pc:docMkLst>
      <pc:sldChg chg="addSp modSp">
        <pc:chgData name="Guerra, Natalie" userId="S::nguerra@hdrinc.com::d016be08-c20a-4b3f-bff0-acf46da2f429" providerId="AD" clId="Web-{588346F5-7539-FA70-CF61-075D061FD308}" dt="2025-10-17T13:32:37.178" v="58" actId="20577"/>
        <pc:sldMkLst>
          <pc:docMk/>
          <pc:sldMk cId="4146832977" sldId="273"/>
        </pc:sldMkLst>
        <pc:spChg chg="mod">
          <ac:chgData name="Guerra, Natalie" userId="S::nguerra@hdrinc.com::d016be08-c20a-4b3f-bff0-acf46da2f429" providerId="AD" clId="Web-{588346F5-7539-FA70-CF61-075D061FD308}" dt="2025-10-17T13:27:37.703" v="10" actId="20577"/>
          <ac:spMkLst>
            <pc:docMk/>
            <pc:sldMk cId="4146832977" sldId="273"/>
            <ac:spMk id="3" creationId="{3A62654F-05BC-E3CC-8B86-4C7B2CDF998F}"/>
          </ac:spMkLst>
        </pc:spChg>
        <pc:spChg chg="add mod">
          <ac:chgData name="Guerra, Natalie" userId="S::nguerra@hdrinc.com::d016be08-c20a-4b3f-bff0-acf46da2f429" providerId="AD" clId="Web-{588346F5-7539-FA70-CF61-075D061FD308}" dt="2025-10-17T13:32:37.178" v="58" actId="20577"/>
          <ac:spMkLst>
            <pc:docMk/>
            <pc:sldMk cId="4146832977" sldId="273"/>
            <ac:spMk id="5" creationId="{7161FC4C-98F1-48CA-85E9-1D9D675C9441}"/>
          </ac:spMkLst>
        </pc:spChg>
      </pc:sldChg>
      <pc:sldChg chg="addSp modSp modCm">
        <pc:chgData name="Guerra, Natalie" userId="S::nguerra@hdrinc.com::d016be08-c20a-4b3f-bff0-acf46da2f429" providerId="AD" clId="Web-{588346F5-7539-FA70-CF61-075D061FD308}" dt="2025-10-17T13:58:38.504" v="227" actId="20577"/>
        <pc:sldMkLst>
          <pc:docMk/>
          <pc:sldMk cId="2920317038" sldId="279"/>
        </pc:sldMkLst>
        <pc:spChg chg="mod">
          <ac:chgData name="Guerra, Natalie" userId="S::nguerra@hdrinc.com::d016be08-c20a-4b3f-bff0-acf46da2f429" providerId="AD" clId="Web-{588346F5-7539-FA70-CF61-075D061FD308}" dt="2025-10-17T13:37:51.802" v="60" actId="20577"/>
          <ac:spMkLst>
            <pc:docMk/>
            <pc:sldMk cId="2920317038" sldId="279"/>
            <ac:spMk id="3" creationId="{963A4AB7-3834-80E0-0675-767849939385}"/>
          </ac:spMkLst>
        </pc:spChg>
        <pc:spChg chg="add mod">
          <ac:chgData name="Guerra, Natalie" userId="S::nguerra@hdrinc.com::d016be08-c20a-4b3f-bff0-acf46da2f429" providerId="AD" clId="Web-{588346F5-7539-FA70-CF61-075D061FD308}" dt="2025-10-17T13:58:38.504" v="227" actId="20577"/>
          <ac:spMkLst>
            <pc:docMk/>
            <pc:sldMk cId="2920317038" sldId="279"/>
            <ac:spMk id="5" creationId="{2056EF54-7AB6-5C18-E168-D09E6B9287DC}"/>
          </ac:spMkLst>
        </pc:spChg>
        <pc:spChg chg="add mod">
          <ac:chgData name="Guerra, Natalie" userId="S::nguerra@hdrinc.com::d016be08-c20a-4b3f-bff0-acf46da2f429" providerId="AD" clId="Web-{588346F5-7539-FA70-CF61-075D061FD308}" dt="2025-10-17T13:58:32.957" v="223" actId="14100"/>
          <ac:spMkLst>
            <pc:docMk/>
            <pc:sldMk cId="2920317038" sldId="279"/>
            <ac:spMk id="6" creationId="{D084B483-011A-435C-241F-0CFB5C6281F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erra, Natalie" userId="S::nguerra@hdrinc.com::d016be08-c20a-4b3f-bff0-acf46da2f429" providerId="AD" clId="Web-{588346F5-7539-FA70-CF61-075D061FD308}" dt="2025-10-17T13:37:51.802" v="60" actId="20577"/>
              <pc2:cmMkLst xmlns:pc2="http://schemas.microsoft.com/office/powerpoint/2019/9/main/command">
                <pc:docMk/>
                <pc:sldMk cId="2920317038" sldId="279"/>
                <pc2:cmMk id="{5C84B088-5C8D-4AF9-8022-5EB4BF8BD6AB}"/>
              </pc2:cmMkLst>
            </pc226:cmChg>
          </p:ext>
        </pc:extLst>
      </pc:sldChg>
      <pc:sldChg chg="addSp delSp">
        <pc:chgData name="Guerra, Natalie" userId="S::nguerra@hdrinc.com::d016be08-c20a-4b3f-bff0-acf46da2f429" providerId="AD" clId="Web-{588346F5-7539-FA70-CF61-075D061FD308}" dt="2025-10-17T13:45:28.692" v="162"/>
        <pc:sldMkLst>
          <pc:docMk/>
          <pc:sldMk cId="1846685043" sldId="285"/>
        </pc:sldMkLst>
      </pc:sldChg>
      <pc:sldChg chg="addSp delSp modSp">
        <pc:chgData name="Guerra, Natalie" userId="S::nguerra@hdrinc.com::d016be08-c20a-4b3f-bff0-acf46da2f429" providerId="AD" clId="Web-{588346F5-7539-FA70-CF61-075D061FD308}" dt="2025-10-17T13:19:04.032" v="4" actId="1076"/>
        <pc:sldMkLst>
          <pc:docMk/>
          <pc:sldMk cId="239498263" sldId="613"/>
        </pc:sldMkLst>
        <pc:picChg chg="add mod">
          <ac:chgData name="Guerra, Natalie" userId="S::nguerra@hdrinc.com::d016be08-c20a-4b3f-bff0-acf46da2f429" providerId="AD" clId="Web-{588346F5-7539-FA70-CF61-075D061FD308}" dt="2025-10-17T13:19:04.032" v="4" actId="1076"/>
          <ac:picMkLst>
            <pc:docMk/>
            <pc:sldMk cId="239498263" sldId="613"/>
            <ac:picMk id="5" creationId="{D00D63A4-E4E1-48E2-467A-81FA425A4258}"/>
          </ac:picMkLst>
        </pc:picChg>
      </pc:sldChg>
      <pc:sldChg chg="addSp modSp">
        <pc:chgData name="Guerra, Natalie" userId="S::nguerra@hdrinc.com::d016be08-c20a-4b3f-bff0-acf46da2f429" providerId="AD" clId="Web-{588346F5-7539-FA70-CF61-075D061FD308}" dt="2025-10-17T13:24:13.313" v="8" actId="1076"/>
        <pc:sldMkLst>
          <pc:docMk/>
          <pc:sldMk cId="391725090" sldId="637"/>
        </pc:sldMkLst>
        <pc:picChg chg="add mod">
          <ac:chgData name="Guerra, Natalie" userId="S::nguerra@hdrinc.com::d016be08-c20a-4b3f-bff0-acf46da2f429" providerId="AD" clId="Web-{588346F5-7539-FA70-CF61-075D061FD308}" dt="2025-10-17T13:19:18.782" v="6" actId="1076"/>
          <ac:picMkLst>
            <pc:docMk/>
            <pc:sldMk cId="391725090" sldId="637"/>
            <ac:picMk id="4" creationId="{7EF68550-2EA4-7051-E8F6-C4795C2F73D8}"/>
          </ac:picMkLst>
        </pc:picChg>
        <pc:picChg chg="mod">
          <ac:chgData name="Guerra, Natalie" userId="S::nguerra@hdrinc.com::d016be08-c20a-4b3f-bff0-acf46da2f429" providerId="AD" clId="Web-{588346F5-7539-FA70-CF61-075D061FD308}" dt="2025-10-17T13:24:13.313" v="8" actId="1076"/>
          <ac:picMkLst>
            <pc:docMk/>
            <pc:sldMk cId="391725090" sldId="637"/>
            <ac:picMk id="9" creationId="{1813B61B-B03A-4AA2-AC14-67FFCB424507}"/>
          </ac:picMkLst>
        </pc:picChg>
      </pc:sldChg>
      <pc:sldChg chg="add">
        <pc:chgData name="Guerra, Natalie" userId="S::nguerra@hdrinc.com::d016be08-c20a-4b3f-bff0-acf46da2f429" providerId="AD" clId="Web-{588346F5-7539-FA70-CF61-075D061FD308}" dt="2025-10-17T13:17:52.141" v="0"/>
        <pc:sldMkLst>
          <pc:docMk/>
          <pc:sldMk cId="3090933825" sldId="640"/>
        </pc:sldMkLst>
      </pc:sldChg>
    </pc:docChg>
  </pc:docChgLst>
  <pc:docChgLst>
    <pc:chgData name="George, Liz" userId="b3ae9edb-80b2-4cf2-912c-90b2a5a66338" providerId="ADAL" clId="{2AEDED3B-F20E-438F-8947-67DCD0583C51}"/>
    <pc:docChg chg="addSld delSld modSld">
      <pc:chgData name="George, Liz" userId="b3ae9edb-80b2-4cf2-912c-90b2a5a66338" providerId="ADAL" clId="{2AEDED3B-F20E-438F-8947-67DCD0583C51}" dt="2025-10-24T18:55:32.722" v="2" actId="14826"/>
      <pc:docMkLst>
        <pc:docMk/>
      </pc:docMkLst>
      <pc:sldChg chg="add">
        <pc:chgData name="George, Liz" userId="b3ae9edb-80b2-4cf2-912c-90b2a5a66338" providerId="ADAL" clId="{2AEDED3B-F20E-438F-8947-67DCD0583C51}" dt="2025-10-24T18:39:06.631" v="0"/>
        <pc:sldMkLst>
          <pc:docMk/>
          <pc:sldMk cId="2520603939" sldId="614"/>
        </pc:sldMkLst>
      </pc:sldChg>
      <pc:sldChg chg="modSp mod">
        <pc:chgData name="George, Liz" userId="b3ae9edb-80b2-4cf2-912c-90b2a5a66338" providerId="ADAL" clId="{2AEDED3B-F20E-438F-8947-67DCD0583C51}" dt="2025-10-24T18:55:32.722" v="2" actId="14826"/>
        <pc:sldMkLst>
          <pc:docMk/>
          <pc:sldMk cId="391725090" sldId="637"/>
        </pc:sldMkLst>
        <pc:picChg chg="mod">
          <ac:chgData name="George, Liz" userId="b3ae9edb-80b2-4cf2-912c-90b2a5a66338" providerId="ADAL" clId="{2AEDED3B-F20E-438F-8947-67DCD0583C51}" dt="2025-10-24T18:55:32.722" v="2" actId="14826"/>
          <ac:picMkLst>
            <pc:docMk/>
            <pc:sldMk cId="391725090" sldId="637"/>
            <ac:picMk id="4" creationId="{7EF68550-2EA4-7051-E8F6-C4795C2F73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94869C-8603-4845-930B-69B60812F65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F955B4-2F26-40DD-8275-B140E314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1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59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6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3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98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29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speakers introduce themselves briefly (Dave, section head, HDR facilitators); Attendees can introduce themselves if it’s a small group. If not – skip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9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4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A6886-C30D-4023-D22F-39FC7F02E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8AA6A-13B0-FBD1-582B-9C380F18E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3658CF-BE0E-5A02-34C0-DDC617D2F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A2068-E60D-574C-3B24-36A0C0DC6F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5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4F93295-26FD-4EE4-BBE9-6DE07D5E1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500"/>
            <a:ext cx="12192000" cy="210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0679"/>
            <a:ext cx="10363200" cy="2408464"/>
          </a:xfrm>
        </p:spPr>
        <p:txBody>
          <a:bodyPr anchor="b">
            <a:normAutofit/>
          </a:bodyPr>
          <a:lstStyle>
            <a:lvl1pPr algn="l">
              <a:defRPr sz="4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0539"/>
            <a:ext cx="9753600" cy="93730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FE131-6708-4A73-8F7A-D5950ECFF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915E6357-C42B-4630-94EA-63CA8B99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E4DA8-8BED-4556-8FB7-C5C79C31E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D2B2C-9256-42D2-B390-9C44934AC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7EAF3-B6C2-4ECD-9411-B351F885C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BE29F-F24E-4435-8BD2-A044515EB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4C8FA9A5-F127-4283-B29C-179F4356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0AFE9-EBA1-4E4C-85B1-117CDBD35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0765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10C26F6-CB25-4BF0-BE9F-09EBC895F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CC85B-9A0C-4853-982A-34875ED42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2717A-C3C7-4166-857A-DA4776A02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7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9C9B3-8D26-43F6-9840-1166BFC19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2AC16-41A2-4B24-8A24-A1F0C4E17B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D3BA7-ED68-49A6-9460-7AE6D4ED2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9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B009A-170F-4F1A-93C6-1BDE29B08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34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72" r:id="rId8"/>
    <p:sldLayoutId id="2147483667" r:id="rId9"/>
    <p:sldLayoutId id="2147483670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accent5">
              <a:lumMod val="7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777B-B400-427D-804C-039E6CBA7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>
                <a:latin typeface="Arial Black" panose="020B0A04020102020204" pitchFamily="34" charset="0"/>
              </a:rPr>
              <a:t>Utility program</a:t>
            </a:r>
            <a:endParaRPr lang="en-US" cap="all" dirty="0">
              <a:latin typeface="Arial Black" panose="020B0A04020102020204" pitchFamily="34" charset="0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327D2-CD95-4A9F-9E4F-5946A3A96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 Black"/>
                <a:cs typeface="Arial"/>
              </a:rPr>
              <a:t>District 5 Breakout Session</a:t>
            </a:r>
          </a:p>
        </p:txBody>
      </p:sp>
    </p:spTree>
    <p:extLst>
      <p:ext uri="{BB962C8B-B14F-4D97-AF65-F5344CB8AC3E}">
        <p14:creationId xmlns:p14="http://schemas.microsoft.com/office/powerpoint/2010/main" val="24357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2613-85DB-ED48-28FD-6690EE09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D5 - CCTV Cameras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D5(106) Control No: 51666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F99AE-6E84-6998-075E-545FB799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94204-31AD-55A1-B520-D5287CC19616}"/>
              </a:ext>
            </a:extLst>
          </p:cNvPr>
          <p:cNvSpPr txBox="1"/>
          <p:nvPr/>
        </p:nvSpPr>
        <p:spPr>
          <a:xfrm>
            <a:off x="6096000" y="2013404"/>
            <a:ext cx="6094476" cy="200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Panhandle Rural Electric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Hemingford COOP Telephone Company</a:t>
            </a:r>
          </a:p>
        </p:txBody>
      </p:sp>
    </p:spTree>
    <p:extLst>
      <p:ext uri="{BB962C8B-B14F-4D97-AF65-F5344CB8AC3E}">
        <p14:creationId xmlns:p14="http://schemas.microsoft.com/office/powerpoint/2010/main" val="135536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5D34A-022A-255F-36E7-26B3DC034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atellite view of a land&#10;&#10;AI-generated content may be incorrect.">
            <a:extLst>
              <a:ext uri="{FF2B5EF4-FFF2-40B4-BE49-F238E27FC236}">
                <a16:creationId xmlns:a16="http://schemas.microsoft.com/office/drawing/2014/main" id="{BCF122EA-CD3C-F4E8-581A-5B4A5931D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142" r="-87" b="-142"/>
          <a:stretch>
            <a:fillRect/>
          </a:stretch>
        </p:blipFill>
        <p:spPr>
          <a:xfrm>
            <a:off x="2755" y="2826"/>
            <a:ext cx="12186499" cy="6852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18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B9E5-5416-171C-76D7-709CE4A6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D5 </a:t>
            </a:r>
            <a:r>
              <a:rPr kumimoji="0" lang="en-US" sz="3600" b="0" i="0" u="none" strike="noStrike" kern="100" cap="all" spc="0" normalizeH="0" baseline="0" noProof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Sidemount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DMS Boards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D5(107) Control No: 51667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AE5D4-3AAB-BAD6-592C-473DE3F63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Project Length: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0.0 (7 locations)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ITS/Lighting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130555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0EF2-1E90-3E58-D860-D4DCE09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D5 </a:t>
            </a:r>
            <a:r>
              <a:rPr kumimoji="0" lang="en-US" sz="3600" b="0" i="0" u="none" strike="noStrike" kern="100" cap="all" spc="0" normalizeH="0" baseline="0" noProof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Sidemount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DMS Boards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D5(107) Control No: 51667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0FD0A-9F69-A9F4-196F-9ECFB73D3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Award Pending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4/1/2026 - 10/31/2026</a:t>
            </a:r>
          </a:p>
        </p:txBody>
      </p:sp>
    </p:spTree>
    <p:extLst>
      <p:ext uri="{BB962C8B-B14F-4D97-AF65-F5344CB8AC3E}">
        <p14:creationId xmlns:p14="http://schemas.microsoft.com/office/powerpoint/2010/main" val="4098833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C009-CD47-9050-709B-A7991548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D5 </a:t>
            </a:r>
            <a:r>
              <a:rPr kumimoji="0" lang="en-US" sz="3600" b="0" i="0" u="none" strike="noStrike" kern="100" cap="all" spc="0" normalizeH="0" baseline="0" noProof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Sidemount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DMS Boards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D5(107) Control No: 51667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C71C9-6174-A2F4-FACF-6C883187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F859E-CA5A-3D90-CE06-0F607EA5941C}"/>
              </a:ext>
            </a:extLst>
          </p:cNvPr>
          <p:cNvSpPr txBox="1"/>
          <p:nvPr/>
        </p:nvSpPr>
        <p:spPr>
          <a:xfrm>
            <a:off x="6096000" y="2013404"/>
            <a:ext cx="6094476" cy="28592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Chimney Rock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Alliance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Rural Nebraska Health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Viaero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Fiber </a:t>
            </a: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Network</a:t>
            </a:r>
            <a:endParaRPr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1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844C6-E235-776C-2D98-A2C5907BB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n aerial view of a city&#10;&#10;AI-generated content may be incorrect.">
            <a:extLst>
              <a:ext uri="{FF2B5EF4-FFF2-40B4-BE49-F238E27FC236}">
                <a16:creationId xmlns:a16="http://schemas.microsoft.com/office/drawing/2014/main" id="{A16A3B4B-3BB3-0AE6-E228-0F34F0E31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142" r="-87" b="142"/>
          <a:stretch>
            <a:fillRect/>
          </a:stretch>
        </p:blipFill>
        <p:spPr>
          <a:xfrm>
            <a:off x="2754" y="2826"/>
            <a:ext cx="12186500" cy="6852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34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D4C1D-598C-9177-DFA1-38D66BF58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n aerial view of a city&#10;&#10;AI-generated content may be incorrect.">
            <a:extLst>
              <a:ext uri="{FF2B5EF4-FFF2-40B4-BE49-F238E27FC236}">
                <a16:creationId xmlns:a16="http://schemas.microsoft.com/office/drawing/2014/main" id="{E383C50C-0310-767C-F310-411DC1307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2" r="-87" b="142"/>
          <a:stretch>
            <a:fillRect/>
          </a:stretch>
        </p:blipFill>
        <p:spPr>
          <a:xfrm>
            <a:off x="2755" y="2827"/>
            <a:ext cx="12186500" cy="6852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240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F6A4-8D34-3820-41E3-2E7583DD6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city&#10;&#10;AI-generated content may be incorrect.">
            <a:extLst>
              <a:ext uri="{FF2B5EF4-FFF2-40B4-BE49-F238E27FC236}">
                <a16:creationId xmlns:a16="http://schemas.microsoft.com/office/drawing/2014/main" id="{846C0948-A280-4FF1-1BFB-20D2A070C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284" r="175" b="142"/>
          <a:stretch>
            <a:fillRect/>
          </a:stretch>
        </p:blipFill>
        <p:spPr>
          <a:xfrm>
            <a:off x="2755" y="2826"/>
            <a:ext cx="12186490" cy="6852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90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BE1D6-AE5F-29C7-B107-9057C856D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desert&#10;&#10;AI-generated content may be incorrect.">
            <a:extLst>
              <a:ext uri="{FF2B5EF4-FFF2-40B4-BE49-F238E27FC236}">
                <a16:creationId xmlns:a16="http://schemas.microsoft.com/office/drawing/2014/main" id="{025CFCF3-7D5D-4585-1C5A-7FEE62B9F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26" r="-87" b="142"/>
          <a:stretch>
            <a:fillRect/>
          </a:stretch>
        </p:blipFill>
        <p:spPr>
          <a:xfrm>
            <a:off x="2755" y="2827"/>
            <a:ext cx="12250764" cy="6852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644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F6878-A4E2-43B4-A27B-450C62CE5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aerial view of a farm&#10;&#10;AI-generated content may be incorrect.">
            <a:extLst>
              <a:ext uri="{FF2B5EF4-FFF2-40B4-BE49-F238E27FC236}">
                <a16:creationId xmlns:a16="http://schemas.microsoft.com/office/drawing/2014/main" id="{1DE7B455-5966-E8AB-8376-C298F9FBE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2" r="-40" b="142"/>
          <a:stretch>
            <a:fillRect/>
          </a:stretch>
        </p:blipFill>
        <p:spPr>
          <a:xfrm>
            <a:off x="2756" y="2825"/>
            <a:ext cx="12190654" cy="6852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22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E0A5-0EB6-1757-D79B-C5EDB297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892" y="2766219"/>
            <a:ext cx="7062216" cy="1325563"/>
          </a:xfrm>
        </p:spPr>
        <p:txBody>
          <a:bodyPr/>
          <a:lstStyle/>
          <a:p>
            <a:pPr algn="ctr"/>
            <a:r>
              <a:rPr lang="en-US"/>
              <a:t>This Meeting is Being Recorded</a:t>
            </a:r>
          </a:p>
        </p:txBody>
      </p:sp>
    </p:spTree>
    <p:extLst>
      <p:ext uri="{BB962C8B-B14F-4D97-AF65-F5344CB8AC3E}">
        <p14:creationId xmlns:p14="http://schemas.microsoft.com/office/powerpoint/2010/main" val="3176786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34F78-7386-6F03-2BA5-3C33F2D4D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aerial view of a farm&#10;&#10;AI-generated content may be incorrect.">
            <a:extLst>
              <a:ext uri="{FF2B5EF4-FFF2-40B4-BE49-F238E27FC236}">
                <a16:creationId xmlns:a16="http://schemas.microsoft.com/office/drawing/2014/main" id="{23FD385B-84A6-77F1-73C0-AF3690E45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84" r="-87" b="142"/>
          <a:stretch>
            <a:fillRect/>
          </a:stretch>
        </p:blipFill>
        <p:spPr>
          <a:xfrm>
            <a:off x="2755" y="2826"/>
            <a:ext cx="12287487" cy="6852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355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F35E1-A789-22DA-770B-42F67758F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aerial view of a road&#10;&#10;AI-generated content may be incorrect.">
            <a:extLst>
              <a:ext uri="{FF2B5EF4-FFF2-40B4-BE49-F238E27FC236}">
                <a16:creationId xmlns:a16="http://schemas.microsoft.com/office/drawing/2014/main" id="{F717B057-071C-CF08-4664-7BB406EAF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87"/>
          <a:stretch>
            <a:fillRect/>
          </a:stretch>
        </p:blipFill>
        <p:spPr>
          <a:xfrm>
            <a:off x="2755" y="2826"/>
            <a:ext cx="12186499" cy="685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921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8A4D-CE63-AEB4-8D63-69D08578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D5 High Mast Tower Replacement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80-1(207) Control No: 51669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BEF30-40F5-E1AC-B25F-D8E674AB3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Project Length: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0.0 (3 locations)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ITS/Lighting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3780870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52CF-C6D9-FCA4-47E7-22480F73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D5 High Mast Tower Replacement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80-1(207) Control No: 51669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01A87-175F-D05F-DB77-517E24840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Award Pending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5/1/2026 - 10/31/2026</a:t>
            </a:r>
          </a:p>
        </p:txBody>
      </p:sp>
    </p:spTree>
    <p:extLst>
      <p:ext uri="{BB962C8B-B14F-4D97-AF65-F5344CB8AC3E}">
        <p14:creationId xmlns:p14="http://schemas.microsoft.com/office/powerpoint/2010/main" val="1936723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3DAA-8BED-EAAA-D697-2B8A1961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D5 High Mast Tower Replacement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80-1(207) Control No: 51669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2654F-05BC-E3CC-8B86-4C7B2CDF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0" rtl="0"/>
            <a:endParaRPr lang="en-US" b="0" i="0" u="none" strike="noStrike" kern="100" baseline="0">
              <a:solidFill>
                <a:srgbClr val="4D4D4F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1FC4C-98F1-48CA-85E9-1D9D675C9441}"/>
              </a:ext>
            </a:extLst>
          </p:cNvPr>
          <p:cNvSpPr txBox="1"/>
          <p:nvPr/>
        </p:nvSpPr>
        <p:spPr>
          <a:xfrm>
            <a:off x="6096000" y="2013404"/>
            <a:ext cx="6094476" cy="24627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  <a:endParaRPr lang="en-US" sz="2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Black Hills Energy</a:t>
            </a:r>
            <a:endParaRPr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Dalton Telephone Company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High West Energy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Lumen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Warren Air Force Base </a:t>
            </a:r>
            <a:endParaRPr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32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122A8-6665-F20A-0266-7B9010314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ap of a city&#10;&#10;AI-generated content may be incorrect.">
            <a:extLst>
              <a:ext uri="{FF2B5EF4-FFF2-40B4-BE49-F238E27FC236}">
                <a16:creationId xmlns:a16="http://schemas.microsoft.com/office/drawing/2014/main" id="{1C30FB35-4661-85E7-812A-0197B8601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4" y="2827"/>
            <a:ext cx="12192728" cy="68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2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F468-DDAD-5546-A5BF-38958C4F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Bridgeport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26-1(177) Control No: 51642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E0DAE-0338-C140-30E4-D94B90D93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3.74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Resurfacing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Misc. </a:t>
            </a:r>
          </a:p>
        </p:txBody>
      </p:sp>
    </p:spTree>
    <p:extLst>
      <p:ext uri="{BB962C8B-B14F-4D97-AF65-F5344CB8AC3E}">
        <p14:creationId xmlns:p14="http://schemas.microsoft.com/office/powerpoint/2010/main" val="3226978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5A34A-6E7F-25F3-3128-A6345C4E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Bridgeport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26-1(177) Control No: 51642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F182B-597B-B436-C0B5-5E94A4322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6/1/2026 - 11/21/2026</a:t>
            </a:r>
          </a:p>
        </p:txBody>
      </p:sp>
    </p:spTree>
    <p:extLst>
      <p:ext uri="{BB962C8B-B14F-4D97-AF65-F5344CB8AC3E}">
        <p14:creationId xmlns:p14="http://schemas.microsoft.com/office/powerpoint/2010/main" val="3643332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C804-4553-FF37-2752-9445DBC6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Bridgeport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26-1(177) Control No: 51642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A4AB7-3834-80E0-0675-767849939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0" rtl="0"/>
            <a:endParaRPr lang="en-US" b="0" i="0" u="none" strike="noStrike" kern="100" baseline="0">
              <a:solidFill>
                <a:srgbClr val="4D4D4F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6EF54-7AB6-5C18-E168-D09E6B9287DC}"/>
              </a:ext>
            </a:extLst>
          </p:cNvPr>
          <p:cNvSpPr txBox="1"/>
          <p:nvPr/>
        </p:nvSpPr>
        <p:spPr>
          <a:xfrm>
            <a:off x="6100359" y="1880054"/>
            <a:ext cx="6094476" cy="42237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  <a:endParaRPr lang="en-US" sz="2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Allo Communications</a:t>
            </a:r>
            <a:endParaRPr lang="en-US" sz="2000">
              <a:solidFill>
                <a:srgbClr val="44546A"/>
              </a:solidFill>
              <a:latin typeface="Franklin Gothic Book" panose="020B0503020102020204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Black Hills Energy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Charter Communications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Chimney Rock Public</a:t>
            </a:r>
            <a:br>
              <a:rPr lang="en-US" sz="2000" kern="100">
                <a:latin typeface="Arial"/>
                <a:cs typeface="Arial"/>
              </a:rPr>
            </a:b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Power District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City of Bridgeport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,Sans-Serif" panose="020B0604020202020204" pitchFamily="34" charset="0"/>
              <a:buChar char="•"/>
              <a:defRPr/>
            </a:pP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Lumen</a:t>
            </a:r>
            <a:endParaRPr lang="en-US" sz="2000" kern="100">
              <a:solidFill>
                <a:srgbClr val="44546A"/>
              </a:solidFill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Nebraksa Public Power District</a:t>
            </a:r>
            <a:endParaRPr lang="en-US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endParaRPr lang="en-US" sz="2000" kern="100">
              <a:solidFill>
                <a:srgbClr val="4D4D4F"/>
              </a:solidFill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defRPr/>
            </a:pP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endParaRPr lang="en-US" sz="2400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4B483-011A-435C-241F-0CFB5C6281F4}"/>
              </a:ext>
            </a:extLst>
          </p:cNvPr>
          <p:cNvSpPr txBox="1"/>
          <p:nvPr/>
        </p:nvSpPr>
        <p:spPr>
          <a:xfrm>
            <a:off x="9338859" y="1032329"/>
            <a:ext cx="3256026" cy="31362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kern="100">
              <a:solidFill>
                <a:srgbClr val="4D4D4F"/>
              </a:solidFill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endParaRPr lang="en-US" sz="2000" kern="100">
              <a:solidFill>
                <a:srgbClr val="4D4D4F"/>
              </a:solidFill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,Sans-Serif" panose="020B0604020202020204" pitchFamily="34" charset="0"/>
              <a:buChar char="•"/>
              <a:defRPr/>
            </a:pPr>
            <a:endParaRPr lang="en-US" sz="2000" kern="100">
              <a:solidFill>
                <a:srgbClr val="4D4D4F"/>
              </a:solidFill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OPTK Networks</a:t>
            </a:r>
            <a:endParaRPr lang="en-US" sz="2400" kern="100">
              <a:solidFill>
                <a:srgbClr val="4D4D4F"/>
              </a:solidFill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00" err="1">
                <a:solidFill>
                  <a:srgbClr val="4D4D4F"/>
                </a:solidFill>
                <a:latin typeface="Arial"/>
                <a:cs typeface="Arial"/>
              </a:rPr>
              <a:t>Viaero</a:t>
            </a: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 Fiber</a:t>
            </a:r>
            <a:b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</a:b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Network</a:t>
            </a:r>
            <a:endParaRPr lang="en-US" sz="2000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Wheatbelt Public Power District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endParaRPr lang="en-US" sz="2400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17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C088A-8FE2-8527-6972-A6DD8DBE6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ap of a city&#10;&#10;AI-generated content may be incorrect.">
            <a:extLst>
              <a:ext uri="{FF2B5EF4-FFF2-40B4-BE49-F238E27FC236}">
                <a16:creationId xmlns:a16="http://schemas.microsoft.com/office/drawing/2014/main" id="{17101C60-E520-D04E-6D01-C91B00931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84" r="-87" b="-142"/>
          <a:stretch>
            <a:fillRect/>
          </a:stretch>
        </p:blipFill>
        <p:spPr>
          <a:xfrm>
            <a:off x="2755" y="2825"/>
            <a:ext cx="12250764" cy="6852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91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937A-2432-EE8F-8129-DAD9F71C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4B822-EDB1-21E5-E26A-0E559247A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96239" cy="846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Before we begin, let’s have a brief safety moment.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9E21B-6168-54A6-8FB7-4A9A3190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52077"/>
            <a:ext cx="5181600" cy="3003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Virtual Attendees</a:t>
            </a:r>
          </a:p>
          <a:p>
            <a:r>
              <a:rPr lang="en-US"/>
              <a:t>Unmute yourself or use your chat box if you are in an emergency situation.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13BA51-B80D-27F8-DC36-68FA0DD6BFB0}"/>
              </a:ext>
            </a:extLst>
          </p:cNvPr>
          <p:cNvSpPr txBox="1">
            <a:spLocks/>
          </p:cNvSpPr>
          <p:nvPr/>
        </p:nvSpPr>
        <p:spPr>
          <a:xfrm>
            <a:off x="914400" y="2752077"/>
            <a:ext cx="5181600" cy="3003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In-Person Attendees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Emergency Exits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Tornado Shelter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911 Caller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AED Location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Restrooms</a:t>
            </a:r>
          </a:p>
        </p:txBody>
      </p:sp>
    </p:spTree>
    <p:extLst>
      <p:ext uri="{BB962C8B-B14F-4D97-AF65-F5344CB8AC3E}">
        <p14:creationId xmlns:p14="http://schemas.microsoft.com/office/powerpoint/2010/main" val="195513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36C5-76D5-9A6F-A914-28B3F477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/>
              </a:rPr>
              <a:t>Minatare - US-385, Phase 1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/>
              </a:rPr>
              <a:t> </a:t>
            </a:r>
            <a:br>
              <a:rPr lang="en-US" sz="25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/>
              </a:rPr>
              <a:t>Project Number: 26-1(172) Control No: </a:t>
            </a:r>
            <a:r>
              <a:rPr lang="en-US" sz="2500" b="0" kern="100">
                <a:solidFill>
                  <a:srgbClr val="00485F"/>
                </a:solidFill>
                <a:latin typeface="Arial Black"/>
              </a:rPr>
              <a:t>51521a</a:t>
            </a:r>
            <a:endParaRPr lang="en-US" b="0" i="0" u="none" strike="noStrike" kern="100" baseline="0">
              <a:solidFill>
                <a:srgbClr val="00485F"/>
              </a:solidFill>
              <a:latin typeface="Arial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6AD13-82E5-E873-5D65-6B536857C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18.47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Resurfacing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3728065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EFB24-6E47-EE3F-D843-E3CC713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/>
              </a:rPr>
              <a:t>Minatare - US-385, Phase 1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/>
              </a:rPr>
              <a:t> </a:t>
            </a:r>
            <a:br>
              <a:rPr lang="en-US" sz="25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/>
              </a:rPr>
              <a:t>Project Number: 26-1(172) Control No: </a:t>
            </a:r>
            <a:r>
              <a:rPr lang="en-US" sz="2500" b="0" kern="100">
                <a:solidFill>
                  <a:srgbClr val="00485F"/>
                </a:solidFill>
                <a:latin typeface="Arial Black"/>
              </a:rPr>
              <a:t>51521a</a:t>
            </a:r>
            <a:endParaRPr lang="en-US" b="0" i="0" u="none" strike="noStrike" kern="100" baseline="0">
              <a:solidFill>
                <a:srgbClr val="00485F"/>
              </a:solidFill>
              <a:latin typeface="Arial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A571F-DA22-19D6-3656-7DCF1A7BE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6/8/2026</a:t>
            </a:r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 -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11/7/2026</a:t>
            </a:r>
            <a:endParaRPr lang="en-US" b="0" i="0" u="none" strike="noStrike" kern="100" baseline="0">
              <a:solidFill>
                <a:srgbClr val="4D4D4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493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474D-8772-0E69-5A9D-632A6A8F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/>
              </a:rPr>
              <a:t>Minatare - US-385, Phase 1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/>
              </a:rPr>
              <a:t> </a:t>
            </a:r>
            <a:br>
              <a:rPr lang="en-US" sz="25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/>
              </a:rPr>
              <a:t>Project Number: 26-1(172) Control No: </a:t>
            </a:r>
            <a:r>
              <a:rPr lang="en-US" sz="2500" b="0" kern="100">
                <a:solidFill>
                  <a:srgbClr val="00485F"/>
                </a:solidFill>
                <a:latin typeface="Arial Black"/>
              </a:rPr>
              <a:t>51521a</a:t>
            </a:r>
            <a:endParaRPr lang="en-US" b="0" i="0" u="none" strike="noStrike" kern="100" baseline="0">
              <a:solidFill>
                <a:srgbClr val="0F4761"/>
              </a:solidFill>
              <a:latin typeface="Arial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C85FD-2C4F-160A-EDDB-3BA2A452C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37378-38A7-ACD5-62D0-67109AADEBD4}"/>
              </a:ext>
            </a:extLst>
          </p:cNvPr>
          <p:cNvSpPr txBox="1"/>
          <p:nvPr/>
        </p:nvSpPr>
        <p:spPr>
          <a:xfrm>
            <a:off x="6096000" y="2013404"/>
            <a:ext cx="6094476" cy="3816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Chimney Rock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Minatare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Cogent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Farmers Irrigation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Viaero</a:t>
            </a: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Fiber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Network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85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2B803-2AED-E2F4-3757-0C42F80B4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land with yellow lines&#10;&#10;AI-generated content may be incorrect.">
            <a:extLst>
              <a:ext uri="{FF2B5EF4-FFF2-40B4-BE49-F238E27FC236}">
                <a16:creationId xmlns:a16="http://schemas.microsoft.com/office/drawing/2014/main" id="{C9A12177-7597-A133-B007-B4E4C26D8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2" r="-87"/>
          <a:stretch>
            <a:fillRect/>
          </a:stretch>
        </p:blipFill>
        <p:spPr>
          <a:xfrm>
            <a:off x="2756" y="2826"/>
            <a:ext cx="12186499" cy="6852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050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are anticipated to be let during 2027</a:t>
            </a:r>
          </a:p>
        </p:txBody>
      </p:sp>
    </p:spTree>
    <p:extLst>
      <p:ext uri="{BB962C8B-B14F-4D97-AF65-F5344CB8AC3E}">
        <p14:creationId xmlns:p14="http://schemas.microsoft.com/office/powerpoint/2010/main" val="2483316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2017-1A9B-610A-BE75-4C66A47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Minatare - US-385, Phase 2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NH-26-1(182) Control No: 51521B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5194B-769A-DA14-7835-4DFC5B55D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18.11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Misc. </a:t>
            </a:r>
          </a:p>
        </p:txBody>
      </p:sp>
    </p:spTree>
    <p:extLst>
      <p:ext uri="{BB962C8B-B14F-4D97-AF65-F5344CB8AC3E}">
        <p14:creationId xmlns:p14="http://schemas.microsoft.com/office/powerpoint/2010/main" val="1028747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41AD-F76C-1D73-69C6-A342650C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Minatare - US-385, Phase 2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NH-26-1(182) Control No: 51521B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C1160-A8C9-B64D-D852-68F414486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6/1/2027 - 10/31/2028</a:t>
            </a:r>
          </a:p>
        </p:txBody>
      </p:sp>
    </p:spTree>
    <p:extLst>
      <p:ext uri="{BB962C8B-B14F-4D97-AF65-F5344CB8AC3E}">
        <p14:creationId xmlns:p14="http://schemas.microsoft.com/office/powerpoint/2010/main" val="1005646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3811-BF19-A1ED-7F04-3129760C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Minatare - US-385, Phase 2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NH-26-1(182) Control No: 51521B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CF70B-7887-8C0A-D292-6581B3D68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A2057-3D2C-75C3-0E04-418C8DF6CC5A}"/>
              </a:ext>
            </a:extLst>
          </p:cNvPr>
          <p:cNvSpPr txBox="1"/>
          <p:nvPr/>
        </p:nvSpPr>
        <p:spPr>
          <a:xfrm>
            <a:off x="6096000" y="2013404"/>
            <a:ext cx="3404616" cy="3624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Bureau of Reclamation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Chimney Rock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Minatare – Water – Sewer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Farmers Irrigation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Kinder Morgan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11B1F-1986-FDEE-E34A-A7BA029C77AB}"/>
              </a:ext>
            </a:extLst>
          </p:cNvPr>
          <p:cNvSpPr txBox="1"/>
          <p:nvPr/>
        </p:nvSpPr>
        <p:spPr>
          <a:xfrm>
            <a:off x="9124824" y="2349986"/>
            <a:ext cx="3067176" cy="21580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Pathfinders Irrigation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T-Mobile</a:t>
            </a:r>
            <a:endParaRPr lang="en-US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Viaero</a:t>
            </a: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Fiber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 Network</a:t>
            </a:r>
            <a:endParaRPr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80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A8690-B815-1AB8-1E46-FB65AEA94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land with a route&#10;&#10;AI-generated content may be incorrect.">
            <a:extLst>
              <a:ext uri="{FF2B5EF4-FFF2-40B4-BE49-F238E27FC236}">
                <a16:creationId xmlns:a16="http://schemas.microsoft.com/office/drawing/2014/main" id="{639D7370-2370-DE6E-6334-717CEABCF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64" y="2826"/>
            <a:ext cx="12192728" cy="68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1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E663-1002-9FA1-FCE5-376074FB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Chadron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NH-385-4(141) Control No: 51657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FE7D5-6AD3-E179-7BC3-B97BF7704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16.82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209777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E2E3-9EF9-4AA2-B874-C840D404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19DE-ADB1-4AEC-B291-3798B6681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Introductions</a:t>
            </a:r>
          </a:p>
          <a:p>
            <a:r>
              <a:rPr lang="en-US"/>
              <a:t>High Impact Project Review (by construction year)</a:t>
            </a:r>
          </a:p>
          <a:p>
            <a:r>
              <a:rPr lang="en-US"/>
              <a:t>Communication and Coordination</a:t>
            </a:r>
          </a:p>
          <a:p>
            <a:r>
              <a:rPr lang="en-US"/>
              <a:t>Questions and Wrap Up</a:t>
            </a:r>
          </a:p>
        </p:txBody>
      </p:sp>
    </p:spTree>
    <p:extLst>
      <p:ext uri="{BB962C8B-B14F-4D97-AF65-F5344CB8AC3E}">
        <p14:creationId xmlns:p14="http://schemas.microsoft.com/office/powerpoint/2010/main" val="1165468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DBE4-0071-0A92-60B8-276D782F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Chadron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NH-385-4(141) Control No: 51657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5ED04-D657-32D8-927A-FC21D6FC0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4/1/2027 - 10/31/2027</a:t>
            </a:r>
          </a:p>
        </p:txBody>
      </p:sp>
    </p:spTree>
    <p:extLst>
      <p:ext uri="{BB962C8B-B14F-4D97-AF65-F5344CB8AC3E}">
        <p14:creationId xmlns:p14="http://schemas.microsoft.com/office/powerpoint/2010/main" val="2144908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D807F-6E9F-12C4-9645-FDF4C7D2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Chadron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NH-385-4(141) Control No: 51657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4411F-2B47-0F3D-1EB3-D63875961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6E9217-FB08-C007-C0E9-A8CBD7CBB8FE}"/>
              </a:ext>
            </a:extLst>
          </p:cNvPr>
          <p:cNvSpPr txBox="1"/>
          <p:nvPr/>
        </p:nvSpPr>
        <p:spPr>
          <a:xfrm>
            <a:off x="6097524" y="2013404"/>
            <a:ext cx="6094476" cy="206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Mobius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</a:t>
            </a:r>
          </a:p>
        </p:txBody>
      </p:sp>
    </p:spTree>
    <p:extLst>
      <p:ext uri="{BB962C8B-B14F-4D97-AF65-F5344CB8AC3E}">
        <p14:creationId xmlns:p14="http://schemas.microsoft.com/office/powerpoint/2010/main" val="2353990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A7BE0-F688-38A6-0487-84BCE38AD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land with red lines&#10;&#10;AI-generated content may be incorrect.">
            <a:extLst>
              <a:ext uri="{FF2B5EF4-FFF2-40B4-BE49-F238E27FC236}">
                <a16:creationId xmlns:a16="http://schemas.microsoft.com/office/drawing/2014/main" id="{E55DE387-7896-AEA5-D081-7C5486C1E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69" r="-87" b="-142"/>
          <a:stretch>
            <a:fillRect/>
          </a:stretch>
        </p:blipFill>
        <p:spPr>
          <a:xfrm>
            <a:off x="2755" y="2827"/>
            <a:ext cx="12278306" cy="6852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0364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A203-B51B-9C36-43DA-8E727521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Smith Lake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STP-250-4(104) Control No: 51193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32956-4A98-568D-0A26-1AF5B9CD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Project Length: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11.1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Resurfacing </a:t>
            </a:r>
          </a:p>
        </p:txBody>
      </p:sp>
    </p:spTree>
    <p:extLst>
      <p:ext uri="{BB962C8B-B14F-4D97-AF65-F5344CB8AC3E}">
        <p14:creationId xmlns:p14="http://schemas.microsoft.com/office/powerpoint/2010/main" val="998572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06431-8BBA-A5F3-6F5C-6689CF93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Smith Lake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STP-250-4(104) Control No: 51193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817EE-DA41-239E-BA5F-E7BBE1C1C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4/1/2027 - 11/25/2027</a:t>
            </a:r>
          </a:p>
        </p:txBody>
      </p:sp>
    </p:spTree>
    <p:extLst>
      <p:ext uri="{BB962C8B-B14F-4D97-AF65-F5344CB8AC3E}">
        <p14:creationId xmlns:p14="http://schemas.microsoft.com/office/powerpoint/2010/main" val="7281062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27C7-70F1-242B-DEB4-2585BF43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Smith Lake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STP-250-4(104) Control No: 51193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C8032-3A9F-E170-4AF4-1F2051B8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350F1-83B4-24A5-398B-AC857C08F8D3}"/>
              </a:ext>
            </a:extLst>
          </p:cNvPr>
          <p:cNvSpPr txBox="1"/>
          <p:nvPr/>
        </p:nvSpPr>
        <p:spPr>
          <a:xfrm>
            <a:off x="6097524" y="2013404"/>
            <a:ext cx="6094476" cy="1273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Northwest Rural Public Power District</a:t>
            </a:r>
          </a:p>
        </p:txBody>
      </p:sp>
    </p:spTree>
    <p:extLst>
      <p:ext uri="{BB962C8B-B14F-4D97-AF65-F5344CB8AC3E}">
        <p14:creationId xmlns:p14="http://schemas.microsoft.com/office/powerpoint/2010/main" val="1294725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001DE-4481-D4C0-435C-0978F6CE1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desert&#10;&#10;AI-generated content may be incorrect.">
            <a:extLst>
              <a:ext uri="{FF2B5EF4-FFF2-40B4-BE49-F238E27FC236}">
                <a16:creationId xmlns:a16="http://schemas.microsoft.com/office/drawing/2014/main" id="{951D23A5-C53B-BC27-E26B-00048F925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426" r="-87" b="425"/>
          <a:stretch>
            <a:fillRect/>
          </a:stretch>
        </p:blipFill>
        <p:spPr>
          <a:xfrm>
            <a:off x="2755" y="2826"/>
            <a:ext cx="12259945" cy="6852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734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2B86-7764-47F0-9D4A-4810DD6E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Sidney - Gurley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NH-385-2(115) Control No: 51651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BBDF6-E47F-91F6-FE6B-2D5704971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12.49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</p:txBody>
      </p:sp>
    </p:spTree>
    <p:extLst>
      <p:ext uri="{BB962C8B-B14F-4D97-AF65-F5344CB8AC3E}">
        <p14:creationId xmlns:p14="http://schemas.microsoft.com/office/powerpoint/2010/main" val="3533814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31F9-0282-C0E3-C99E-9A4B9B45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Sidney - Gurley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NH-385-2(115) Control No: 51651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4DECD-327C-6AA8-BA61-7B565CBCC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6/15/2027 - 11/25/2027</a:t>
            </a:r>
          </a:p>
        </p:txBody>
      </p:sp>
    </p:spTree>
    <p:extLst>
      <p:ext uri="{BB962C8B-B14F-4D97-AF65-F5344CB8AC3E}">
        <p14:creationId xmlns:p14="http://schemas.microsoft.com/office/powerpoint/2010/main" val="3694475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4FFD-5893-891C-3AE7-9F994E2A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Sidney - Gurley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NH-385-2(115) Control No: 51651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480-8AAF-9FE0-AA3D-F92039391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FD0E7-9A43-84EE-AEA0-D70D5C6FA53C}"/>
              </a:ext>
            </a:extLst>
          </p:cNvPr>
          <p:cNvSpPr txBox="1"/>
          <p:nvPr/>
        </p:nvSpPr>
        <p:spPr>
          <a:xfrm>
            <a:off x="6094396" y="2016162"/>
            <a:ext cx="6097604" cy="3816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Sidney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Dalton Telephone Company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Viaero</a:t>
            </a: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Fiber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Gurley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Warren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Air Force Base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Wheatbelt Publi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 Power District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56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930E-0053-4903-9C58-1FA2BEAD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4D06B-5BF0-43EC-8976-FC777BF23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76960-586A-4504-BE0C-C87159DD7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ap of land with roads and roads&#10;&#10;AI-generated content may be incorrect.">
            <a:extLst>
              <a:ext uri="{FF2B5EF4-FFF2-40B4-BE49-F238E27FC236}">
                <a16:creationId xmlns:a16="http://schemas.microsoft.com/office/drawing/2014/main" id="{846A6A49-C17B-E92B-485A-B61534549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7" t="-98" r="-70" b="98"/>
          <a:stretch>
            <a:fillRect/>
          </a:stretch>
        </p:blipFill>
        <p:spPr>
          <a:xfrm>
            <a:off x="2755" y="2826"/>
            <a:ext cx="12186499" cy="685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9198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60ADA-2B12-0A4A-D17C-27EE64136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0EC2-A7AD-7E71-A410-F11EF8E9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Sidney - Lodgepole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STP-30-1(141) Control No: 51671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0F0A7-76A0-3190-70B9-BA738F8D3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Major bridge and culvert work</a:t>
            </a:r>
          </a:p>
          <a:p>
            <a:pPr marR="0" lvl="1" rtl="0"/>
            <a:r>
              <a:rPr lang="en-US" kern="100">
                <a:solidFill>
                  <a:srgbClr val="4D4D4F"/>
                </a:solidFill>
              </a:rPr>
              <a:t>Sidewalk and ADA improvements in Lodgepole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590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5031E-D0CD-1F46-67E0-05A36792E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82A1-2A34-3E92-6FDD-CD3E53C8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kern="100">
                <a:solidFill>
                  <a:srgbClr val="00485F"/>
                </a:solidFill>
              </a:rPr>
              <a:t>Sidney - Lodgepole </a:t>
            </a:r>
            <a:br>
              <a:rPr lang="en-US" sz="3600" b="0" kern="100">
                <a:solidFill>
                  <a:srgbClr val="00485F"/>
                </a:solidFill>
              </a:rPr>
            </a:br>
            <a:r>
              <a:rPr lang="en-US" sz="2700" b="0" kern="100">
                <a:solidFill>
                  <a:srgbClr val="00485F"/>
                </a:solidFill>
              </a:rPr>
              <a:t>Project Number: STP-30-1(141) Control No: 51671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A8DAB-2239-34F1-8CC8-4872E7935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TBD 2027-2028</a:t>
            </a:r>
          </a:p>
        </p:txBody>
      </p:sp>
    </p:spTree>
    <p:extLst>
      <p:ext uri="{BB962C8B-B14F-4D97-AF65-F5344CB8AC3E}">
        <p14:creationId xmlns:p14="http://schemas.microsoft.com/office/powerpoint/2010/main" val="27013598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9E24D-0962-7B5B-0650-1DFF81162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C7479-6E46-22E2-4E8C-80FDF0E8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kern="100">
                <a:solidFill>
                  <a:srgbClr val="00485F"/>
                </a:solidFill>
              </a:rPr>
              <a:t>Sidney - Lodgepole </a:t>
            </a:r>
            <a:br>
              <a:rPr lang="en-US" sz="3600" b="0" kern="100">
                <a:solidFill>
                  <a:srgbClr val="00485F"/>
                </a:solidFill>
              </a:rPr>
            </a:br>
            <a:r>
              <a:rPr lang="en-US" sz="2700" b="0" kern="100">
                <a:solidFill>
                  <a:srgbClr val="00485F"/>
                </a:solidFill>
              </a:rPr>
              <a:t>Project Number: STP-30-1(141) Control No: 51671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901F4-07E2-E338-219C-BA2D321C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Anticipated Utilities Impact:</a:t>
            </a:r>
            <a:endParaRPr lang="en-US" kern="100">
              <a:solidFill>
                <a:srgbClr val="4D4D4F"/>
              </a:solidFill>
            </a:endParaRPr>
          </a:p>
          <a:p>
            <a:pPr lvl="1"/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Bridge Repair</a:t>
            </a:r>
            <a:endParaRPr lang="en-US" b="0" i="0" u="none" strike="noStrike" kern="100" baseline="0" err="1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lvl="1"/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Culvert Extension/Replacement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lvl="1"/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Pavement Improvements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lvl="1"/>
            <a:endParaRPr lang="en-US" kern="100">
              <a:solidFill>
                <a:srgbClr val="4D4D4F"/>
              </a:solidFill>
            </a:endParaRPr>
          </a:p>
          <a:p>
            <a:pPr lvl="1"/>
            <a:endParaRPr lang="en-US" kern="100">
              <a:solidFill>
                <a:srgbClr val="4D4D4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9EF5E-EEFD-759E-2622-27DC797DA885}"/>
              </a:ext>
            </a:extLst>
          </p:cNvPr>
          <p:cNvSpPr txBox="1"/>
          <p:nvPr/>
        </p:nvSpPr>
        <p:spPr>
          <a:xfrm>
            <a:off x="6094396" y="2016162"/>
            <a:ext cx="6097604" cy="682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29906082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6967-1607-4417-AC24-B53892A3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&amp; Wrap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DAB6-F846-463A-8044-8C765C9C9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51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17CF-907A-AC22-7C2C-81FE261C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final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E84C-2539-47BA-356F-05FD6D436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Ask them now!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If you have questions after this meeting, or would like to view more detailed project maps, please reach out to your utility coordinator. </a:t>
            </a:r>
          </a:p>
        </p:txBody>
      </p:sp>
    </p:spTree>
    <p:extLst>
      <p:ext uri="{BB962C8B-B14F-4D97-AF65-F5344CB8AC3E}">
        <p14:creationId xmlns:p14="http://schemas.microsoft.com/office/powerpoint/2010/main" val="24352214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26D0-F9B9-4F82-87ED-8390C15B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Have a Question about a project your Utility is involved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A666-F771-4DDC-94F5-22FFD487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Contact your district’s utility coordinator!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3B61B-B03A-4AA2-AC14-67FFCB424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4" y="2692860"/>
            <a:ext cx="6623868" cy="3022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F68550-2EA4-7051-E8F6-C4795C2F7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0030" y="2588113"/>
            <a:ext cx="4054093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0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E3DE-C875-4C83-B70A-2083DAC8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We need your feedback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AEAA4-7F8C-4EA2-B74B-6827C74C1A66}"/>
              </a:ext>
            </a:extLst>
          </p:cNvPr>
          <p:cNvSpPr txBox="1">
            <a:spLocks/>
          </p:cNvSpPr>
          <p:nvPr/>
        </p:nvSpPr>
        <p:spPr>
          <a:xfrm>
            <a:off x="914400" y="1709577"/>
            <a:ext cx="9737498" cy="393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Your valuable feedback helps these meetings – and NDOT’s utility coordination program – be better.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9BDC9E-5A96-48A5-A832-C5ED2947B376}"/>
              </a:ext>
            </a:extLst>
          </p:cNvPr>
          <p:cNvSpPr/>
          <p:nvPr/>
        </p:nvSpPr>
        <p:spPr>
          <a:xfrm>
            <a:off x="1006679" y="2620151"/>
            <a:ext cx="6216242" cy="301962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Use your phone’s camera to scan this QR code or use our paper survey. </a:t>
            </a:r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00D63A4-E4E1-48E2-467A-81FA425A4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750" y="2612903"/>
            <a:ext cx="30194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82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53DF-CF04-9E7B-D13F-8F303595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 our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63A4-7FCF-8839-D3E7-10B14350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7602680" cy="376691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Visit NDOT.info/utility for more information on: </a:t>
            </a:r>
          </a:p>
          <a:p>
            <a:r>
              <a:rPr lang="en-US"/>
              <a:t>Utility accommodation</a:t>
            </a:r>
          </a:p>
          <a:p>
            <a:r>
              <a:rPr lang="en-US"/>
              <a:t>Permitting </a:t>
            </a:r>
          </a:p>
          <a:p>
            <a:r>
              <a:rPr lang="en-US"/>
              <a:t>Coordination</a:t>
            </a:r>
          </a:p>
          <a:p>
            <a:r>
              <a:rPr lang="en-US"/>
              <a:t>Project information</a:t>
            </a:r>
          </a:p>
          <a:p>
            <a:r>
              <a:rPr lang="en-US"/>
              <a:t>Reimbursements</a:t>
            </a:r>
          </a:p>
          <a:p>
            <a:r>
              <a:rPr lang="en-US"/>
              <a:t>Additional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FD6A5-64F2-2DB2-2086-6587773CD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9690" y="2252167"/>
            <a:ext cx="2354381" cy="235438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521E12-5AFB-97E2-702D-C069CDA31F79}"/>
              </a:ext>
            </a:extLst>
          </p:cNvPr>
          <p:cNvSpPr/>
          <p:nvPr/>
        </p:nvSpPr>
        <p:spPr>
          <a:xfrm>
            <a:off x="8505651" y="4446987"/>
            <a:ext cx="3042459" cy="1081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to view the 2026 Program Book!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6A8DF-6ABC-9432-6CE6-ECC0ED5FF951}"/>
              </a:ext>
            </a:extLst>
          </p:cNvPr>
          <p:cNvSpPr/>
          <p:nvPr/>
        </p:nvSpPr>
        <p:spPr>
          <a:xfrm>
            <a:off x="8440880" y="2013404"/>
            <a:ext cx="3172000" cy="335584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039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0D81-A0F9-45BC-9D75-D3377E350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BC548-BAFF-4B86-99A9-ED8CC30E7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A6301-A1DE-D1B0-31BE-17F940EE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AEAC-2FA2-02A7-9081-7B336940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2024 Utility policy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2E500-141F-574D-C498-BAFA649E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NDOT rolled out a new utility accommodation policy in 2024.</a:t>
            </a:r>
          </a:p>
          <a:p>
            <a:r>
              <a:rPr lang="en-US"/>
              <a:t>You can find more information, as well as a webinar about the changes, on the NDOT utility website at https://dot.nebraska.gov/business-center/utilities/.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3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are anticipated to be let during 2026</a:t>
            </a:r>
          </a:p>
        </p:txBody>
      </p:sp>
    </p:spTree>
    <p:extLst>
      <p:ext uri="{BB962C8B-B14F-4D97-AF65-F5344CB8AC3E}">
        <p14:creationId xmlns:p14="http://schemas.microsoft.com/office/powerpoint/2010/main" val="323548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6384-5A8C-907F-BF5B-76E72EE7F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D5 - CCTV Cameras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D5(106) Control No: 51666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789C1-8C5C-8325-FE7B-741F52B68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6602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48B05-A19C-C35F-8B15-2F6ECC9E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D5 - CCTV Cameras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D5(106) Control No: 51666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93124-9721-833D-73A5-D91CA246C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Awarded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10/19/2026 - 10/31/2026</a:t>
            </a:r>
          </a:p>
        </p:txBody>
      </p:sp>
    </p:spTree>
    <p:extLst>
      <p:ext uri="{BB962C8B-B14F-4D97-AF65-F5344CB8AC3E}">
        <p14:creationId xmlns:p14="http://schemas.microsoft.com/office/powerpoint/2010/main" val="229444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 Dept of Transportation">
      <a:dk1>
        <a:srgbClr val="44546A"/>
      </a:dk1>
      <a:lt1>
        <a:srgbClr val="FFFFFF"/>
      </a:lt1>
      <a:dk2>
        <a:srgbClr val="4D4D4F"/>
      </a:dk2>
      <a:lt2>
        <a:srgbClr val="B9C8D3"/>
      </a:lt2>
      <a:accent1>
        <a:srgbClr val="BABF33"/>
      </a:accent1>
      <a:accent2>
        <a:srgbClr val="FFC843"/>
      </a:accent2>
      <a:accent3>
        <a:srgbClr val="BB1F53"/>
      </a:accent3>
      <a:accent4>
        <a:srgbClr val="FFC000"/>
      </a:accent4>
      <a:accent5>
        <a:srgbClr val="00607F"/>
      </a:accent5>
      <a:accent6>
        <a:srgbClr val="B9C8D3"/>
      </a:accent6>
      <a:hlink>
        <a:srgbClr val="0563C1"/>
      </a:hlink>
      <a:folHlink>
        <a:srgbClr val="BB1F5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OT_Template.pptx" id="{C72FA9DE-9F9B-4F2C-B1F1-ED950E7A0744}" vid="{7F328668-8292-4104-9673-B899E47508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4FA98F222A439ACAC06C169099B1" ma:contentTypeVersion="7" ma:contentTypeDescription="Create a new document." ma:contentTypeScope="" ma:versionID="4cc11786ae36e54a46bbd4fdff5d8001">
  <xsd:schema xmlns:xsd="http://www.w3.org/2001/XMLSchema" xmlns:xs="http://www.w3.org/2001/XMLSchema" xmlns:p="http://schemas.microsoft.com/office/2006/metadata/properties" xmlns:ns2="98be67be-a8fd-424a-a601-9d9a8ecd4880" targetNamespace="http://schemas.microsoft.com/office/2006/metadata/properties" ma:root="true" ma:fieldsID="c0d43d2290d0cd73b557ff1778f0b13d" ns2:_="">
    <xsd:import namespace="98be67be-a8fd-424a-a601-9d9a8ecd48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e67be-a8fd-424a-a601-9d9a8ecd4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434A61-332B-4B35-A0BE-976037C8A6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53E868-5344-408F-916A-F0B86E4B2B09}">
  <ds:schemaRefs>
    <ds:schemaRef ds:uri="98be67be-a8fd-424a-a601-9d9a8ecd48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27D9DB-E223-4E7B-AA6B-055A60C25540}"/>
</file>

<file path=docProps/app.xml><?xml version="1.0" encoding="utf-8"?>
<Properties xmlns="http://schemas.openxmlformats.org/officeDocument/2006/extended-properties" xmlns:vt="http://schemas.openxmlformats.org/officeDocument/2006/docPropsVTypes">
  <Template>NDOT-Presentation_TEMPLATE_Wide</Template>
  <Application>Microsoft Office PowerPoint</Application>
  <PresentationFormat>Widescreen</PresentationFormat>
  <Slides>59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Utility program</vt:lpstr>
      <vt:lpstr>This Meeting is Being Recorded</vt:lpstr>
      <vt:lpstr>Welcome</vt:lpstr>
      <vt:lpstr>Agenda</vt:lpstr>
      <vt:lpstr>Introductions</vt:lpstr>
      <vt:lpstr>2024 Utility policy</vt:lpstr>
      <vt:lpstr>cy 2026</vt:lpstr>
      <vt:lpstr>D5 - CCTV Cameras  Project Number: D5(106) Control No: 51666</vt:lpstr>
      <vt:lpstr>D5 - CCTV Cameras  Project Number: D5(106) Control No: 51666</vt:lpstr>
      <vt:lpstr>D5 - CCTV Cameras  Project Number: D5(106) Control No: 51666</vt:lpstr>
      <vt:lpstr>PowerPoint Presentation</vt:lpstr>
      <vt:lpstr>D5 Sidemount DMS Boards  Project Number: D5(107) Control No: 51667</vt:lpstr>
      <vt:lpstr>D5 Sidemount DMS Boards  Project Number: D5(107) Control No: 51667</vt:lpstr>
      <vt:lpstr>D5 Sidemount DMS Boards  Project Number: D5(107) Control No: 51667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D5 High Mast Tower Replacement  Project Number: 80-1(207) Control No: 51669</vt:lpstr>
      <vt:lpstr>D5 High Mast Tower Replacement  Project Number: 80-1(207) Control No: 51669</vt:lpstr>
      <vt:lpstr>D5 High Mast Tower Replacement  Project Number: 80-1(207) Control No: 51669</vt:lpstr>
      <vt:lpstr>PowerPoint Presentation</vt:lpstr>
      <vt:lpstr>In Bridgeport  Project Number: 26-1(177) Control No: 51642</vt:lpstr>
      <vt:lpstr>In Bridgeport  Project Number: 26-1(177) Control No: 51642</vt:lpstr>
      <vt:lpstr>In Bridgeport  Project Number: 26-1(177) Control No: 51642</vt:lpstr>
      <vt:lpstr>PowerPoint Presentation</vt:lpstr>
      <vt:lpstr>Minatare - US-385, Phase 1  Project Number: 26-1(172) Control No: 51521a</vt:lpstr>
      <vt:lpstr>Minatare - US-385, Phase 1  Project Number: 26-1(172) Control No: 51521a</vt:lpstr>
      <vt:lpstr>Minatare - US-385, Phase 1  Project Number: 26-1(172) Control No: 51521a</vt:lpstr>
      <vt:lpstr>PowerPoint Presentation</vt:lpstr>
      <vt:lpstr>Cy 2027</vt:lpstr>
      <vt:lpstr>Minatare - US-385, Phase 2  Project Number: NH-26-1(182) Control No: 51521B</vt:lpstr>
      <vt:lpstr>Minatare - US-385, Phase 2  Project Number: NH-26-1(182) Control No: 51521B</vt:lpstr>
      <vt:lpstr>Minatare - US-385, Phase 2  Project Number: NH-26-1(182) Control No: 51521B</vt:lpstr>
      <vt:lpstr>PowerPoint Presentation</vt:lpstr>
      <vt:lpstr>Chadron North  Project Number: NH-385-4(141) Control No: 51657</vt:lpstr>
      <vt:lpstr>Chadron North  Project Number: NH-385-4(141) Control No: 51657</vt:lpstr>
      <vt:lpstr>Chadron North  Project Number: NH-385-4(141) Control No: 51657</vt:lpstr>
      <vt:lpstr>PowerPoint Presentation</vt:lpstr>
      <vt:lpstr>Smith Lake North  Project Number: STP-250-4(104) Control No: 51193</vt:lpstr>
      <vt:lpstr>Smith Lake North  Project Number: STP-250-4(104) Control No: 51193</vt:lpstr>
      <vt:lpstr>Smith Lake North  Project Number: STP-250-4(104) Control No: 51193</vt:lpstr>
      <vt:lpstr>PowerPoint Presentation</vt:lpstr>
      <vt:lpstr>Sidney - Gurley  Project Number: NH-385-2(115) Control No: 51651</vt:lpstr>
      <vt:lpstr>Sidney - Gurley  Project Number: NH-385-2(115) Control No: 51651</vt:lpstr>
      <vt:lpstr>Sidney - Gurley  Project Number: NH-385-2(115) Control No: 51651</vt:lpstr>
      <vt:lpstr>PowerPoint Presentation</vt:lpstr>
      <vt:lpstr>Sidney - Lodgepole  Project Number: STP-30-1(141) Control No: 51671</vt:lpstr>
      <vt:lpstr>Sidney - Lodgepole  Project Number: STP-30-1(141) Control No: 51671</vt:lpstr>
      <vt:lpstr>Sidney - Lodgepole  Project Number: STP-30-1(141) Control No: 51671</vt:lpstr>
      <vt:lpstr>Questions &amp; Wrap Up</vt:lpstr>
      <vt:lpstr>Any final Questions?</vt:lpstr>
      <vt:lpstr>Have a Question about a project your Utility is involved in?</vt:lpstr>
      <vt:lpstr>We need your feedback</vt:lpstr>
      <vt:lpstr>Visit our Website</vt:lpstr>
      <vt:lpstr>Thank You</vt:lpstr>
    </vt:vector>
  </TitlesOfParts>
  <Company>HDR,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River South of Fairbury Control Number: 11599 Project Number: STP-8-6(104)</dc:title>
  <dc:creator>Becker, Jordan</dc:creator>
  <cp:revision>3</cp:revision>
  <cp:lastPrinted>2021-03-11T13:02:15Z</cp:lastPrinted>
  <dcterms:created xsi:type="dcterms:W3CDTF">2022-09-23T13:56:36Z</dcterms:created>
  <dcterms:modified xsi:type="dcterms:W3CDTF">2025-10-30T20:39:26Z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0x01010063CA4FA98F222A439ACAC06C169099B1</vt:lpwstr>
  </property>
</Properties>
</file>